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4"/>
  </p:sldMasterIdLst>
  <p:notesMasterIdLst>
    <p:notesMasterId r:id="rId43"/>
  </p:notesMasterIdLst>
  <p:handoutMasterIdLst>
    <p:handoutMasterId r:id="rId44"/>
  </p:handoutMasterIdLst>
  <p:sldIdLst>
    <p:sldId id="283" r:id="rId5"/>
    <p:sldId id="282" r:id="rId6"/>
    <p:sldId id="257" r:id="rId7"/>
    <p:sldId id="258" r:id="rId8"/>
    <p:sldId id="275" r:id="rId9"/>
    <p:sldId id="272" r:id="rId10"/>
    <p:sldId id="270" r:id="rId11"/>
    <p:sldId id="271" r:id="rId12"/>
    <p:sldId id="261" r:id="rId13"/>
    <p:sldId id="260" r:id="rId14"/>
    <p:sldId id="262" r:id="rId15"/>
    <p:sldId id="291" r:id="rId16"/>
    <p:sldId id="310" r:id="rId17"/>
    <p:sldId id="293" r:id="rId18"/>
    <p:sldId id="294" r:id="rId19"/>
    <p:sldId id="295" r:id="rId20"/>
    <p:sldId id="296" r:id="rId21"/>
    <p:sldId id="297" r:id="rId22"/>
    <p:sldId id="298" r:id="rId23"/>
    <p:sldId id="299" r:id="rId24"/>
    <p:sldId id="304" r:id="rId25"/>
    <p:sldId id="305" r:id="rId26"/>
    <p:sldId id="306" r:id="rId27"/>
    <p:sldId id="308" r:id="rId28"/>
    <p:sldId id="263" r:id="rId29"/>
    <p:sldId id="279" r:id="rId30"/>
    <p:sldId id="265" r:id="rId31"/>
    <p:sldId id="289" r:id="rId32"/>
    <p:sldId id="290" r:id="rId33"/>
    <p:sldId id="312" r:id="rId34"/>
    <p:sldId id="284" r:id="rId35"/>
    <p:sldId id="303" r:id="rId36"/>
    <p:sldId id="316" r:id="rId37"/>
    <p:sldId id="317" r:id="rId38"/>
    <p:sldId id="302" r:id="rId39"/>
    <p:sldId id="301" r:id="rId40"/>
    <p:sldId id="311" r:id="rId41"/>
    <p:sldId id="313" r:id="rId4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wis, Jim" initials="LJ" lastIdx="1" clrIdx="0">
    <p:extLst>
      <p:ext uri="{19B8F6BF-5375-455C-9EA6-DF929625EA0E}">
        <p15:presenceInfo xmlns:p15="http://schemas.microsoft.com/office/powerpoint/2012/main" userId="S::J.Lewis@unison.co.uk::30f2f031-163d-4dec-81f0-4c4a601a689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17D92E-8EDD-40FE-9109-1C935FF2A4E0}" v="75" dt="2020-05-19T15:58:42.2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94"/>
  </p:normalViewPr>
  <p:slideViewPr>
    <p:cSldViewPr snapToGrid="0" snapToObjects="1">
      <p:cViewPr varScale="1">
        <p:scale>
          <a:sx n="95" d="100"/>
          <a:sy n="95" d="100"/>
        </p:scale>
        <p:origin x="606" y="84"/>
      </p:cViewPr>
      <p:guideLst/>
    </p:cSldViewPr>
  </p:slideViewPr>
  <p:notesTextViewPr>
    <p:cViewPr>
      <p:scale>
        <a:sx n="1" d="1"/>
        <a:sy n="1" d="1"/>
      </p:scale>
      <p:origin x="0" y="0"/>
    </p:cViewPr>
  </p:notesTextViewPr>
  <p:notesViewPr>
    <p:cSldViewPr snapToGrid="0" snapToObjects="1">
      <p:cViewPr varScale="1">
        <p:scale>
          <a:sx n="89" d="100"/>
          <a:sy n="89" d="100"/>
        </p:scale>
        <p:origin x="3840" y="1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39B691-DE5D-435A-8AD3-2169DB9B89CC}" type="doc">
      <dgm:prSet loTypeId="urn:microsoft.com/office/officeart/2005/8/layout/radial1" loCatId="cycle" qsTypeId="urn:microsoft.com/office/officeart/2005/8/quickstyle/simple1" qsCatId="simple" csTypeId="urn:microsoft.com/office/officeart/2005/8/colors/colorful5" csCatId="colorful" phldr="1"/>
      <dgm:spPr/>
      <dgm:t>
        <a:bodyPr/>
        <a:lstStyle/>
        <a:p>
          <a:endParaRPr lang="en-GB"/>
        </a:p>
      </dgm:t>
    </dgm:pt>
    <dgm:pt modelId="{3464BC16-EFCB-4271-B60E-37287D3804FF}">
      <dgm:prSet phldrT="[Text]"/>
      <dgm:spPr>
        <a:solidFill>
          <a:schemeClr val="tx1"/>
        </a:solidFill>
        <a:ln>
          <a:solidFill>
            <a:schemeClr val="accent6">
              <a:lumMod val="60000"/>
              <a:lumOff val="40000"/>
            </a:schemeClr>
          </a:solidFill>
        </a:ln>
      </dgm:spPr>
      <dgm:t>
        <a:bodyPr/>
        <a:lstStyle/>
        <a:p>
          <a:r>
            <a:rPr lang="en-GB" dirty="0"/>
            <a:t>Risk Assessment </a:t>
          </a:r>
        </a:p>
      </dgm:t>
    </dgm:pt>
    <dgm:pt modelId="{D0361E5E-B6E9-4452-90CD-86BF153983E1}" type="parTrans" cxnId="{FF61503F-C990-4BC7-B0E3-02E5FE6CFB14}">
      <dgm:prSet/>
      <dgm:spPr/>
      <dgm:t>
        <a:bodyPr/>
        <a:lstStyle/>
        <a:p>
          <a:endParaRPr lang="en-GB"/>
        </a:p>
      </dgm:t>
    </dgm:pt>
    <dgm:pt modelId="{7CE49FEA-EB98-431B-A4BD-F03C0DBFB4D4}" type="sibTrans" cxnId="{FF61503F-C990-4BC7-B0E3-02E5FE6CFB14}">
      <dgm:prSet/>
      <dgm:spPr/>
      <dgm:t>
        <a:bodyPr/>
        <a:lstStyle/>
        <a:p>
          <a:endParaRPr lang="en-GB"/>
        </a:p>
      </dgm:t>
    </dgm:pt>
    <dgm:pt modelId="{9AF4ACA9-650A-4418-85C4-164890F4BECF}">
      <dgm:prSet phldrT="[Text]" custT="1"/>
      <dgm:spPr/>
      <dgm:t>
        <a:bodyPr/>
        <a:lstStyle/>
        <a:p>
          <a:r>
            <a:rPr lang="en-GB" sz="2000" dirty="0"/>
            <a:t>Review and update if necessary</a:t>
          </a:r>
        </a:p>
      </dgm:t>
    </dgm:pt>
    <dgm:pt modelId="{79BBBBA5-5812-4B85-BD47-BE3EA57F9DC7}" type="sibTrans" cxnId="{E1E395C4-63DA-4565-842A-AE0DC03F442E}">
      <dgm:prSet/>
      <dgm:spPr/>
      <dgm:t>
        <a:bodyPr/>
        <a:lstStyle/>
        <a:p>
          <a:endParaRPr lang="en-GB"/>
        </a:p>
      </dgm:t>
    </dgm:pt>
    <dgm:pt modelId="{C93DA3C4-53B5-4F70-A82B-EC77E8F55A13}" type="parTrans" cxnId="{E1E395C4-63DA-4565-842A-AE0DC03F442E}">
      <dgm:prSet/>
      <dgm:spPr/>
      <dgm:t>
        <a:bodyPr/>
        <a:lstStyle/>
        <a:p>
          <a:endParaRPr lang="en-GB"/>
        </a:p>
      </dgm:t>
    </dgm:pt>
    <dgm:pt modelId="{A0C5D67B-E2A3-433B-B941-55257551AF5F}">
      <dgm:prSet phldrT="[Text]"/>
      <dgm:spPr/>
      <dgm:t>
        <a:bodyPr/>
        <a:lstStyle/>
        <a:p>
          <a:r>
            <a:rPr lang="en-GB" dirty="0"/>
            <a:t>Record findings</a:t>
          </a:r>
        </a:p>
      </dgm:t>
    </dgm:pt>
    <dgm:pt modelId="{1BA1EEA1-7BD1-450B-A956-C8881A6BEE41}" type="sibTrans" cxnId="{0E4CE8A6-0044-4E41-A6C9-3FD3A0389A4C}">
      <dgm:prSet/>
      <dgm:spPr/>
      <dgm:t>
        <a:bodyPr/>
        <a:lstStyle/>
        <a:p>
          <a:endParaRPr lang="en-GB"/>
        </a:p>
      </dgm:t>
    </dgm:pt>
    <dgm:pt modelId="{2E659868-7010-4F9B-8C25-94738DDD6A0C}" type="parTrans" cxnId="{0E4CE8A6-0044-4E41-A6C9-3FD3A0389A4C}">
      <dgm:prSet/>
      <dgm:spPr/>
      <dgm:t>
        <a:bodyPr/>
        <a:lstStyle/>
        <a:p>
          <a:endParaRPr lang="en-GB"/>
        </a:p>
      </dgm:t>
    </dgm:pt>
    <dgm:pt modelId="{51F739A5-970D-4DE1-B9D3-4C7CA262DF6E}">
      <dgm:prSet custT="1"/>
      <dgm:spPr/>
      <dgm:t>
        <a:bodyPr/>
        <a:lstStyle/>
        <a:p>
          <a:r>
            <a:rPr lang="en-GB" sz="2000" dirty="0"/>
            <a:t>Decide on control measures</a:t>
          </a:r>
        </a:p>
      </dgm:t>
    </dgm:pt>
    <dgm:pt modelId="{F5457044-0380-49B2-AED5-63166762A19B}" type="sibTrans" cxnId="{D203B848-4EB8-4726-ACBA-DC0B09FACF3A}">
      <dgm:prSet/>
      <dgm:spPr/>
      <dgm:t>
        <a:bodyPr/>
        <a:lstStyle/>
        <a:p>
          <a:endParaRPr lang="en-GB"/>
        </a:p>
      </dgm:t>
    </dgm:pt>
    <dgm:pt modelId="{DC0003AB-67F5-4738-9128-7D588267EA24}" type="parTrans" cxnId="{D203B848-4EB8-4726-ACBA-DC0B09FACF3A}">
      <dgm:prSet/>
      <dgm:spPr/>
      <dgm:t>
        <a:bodyPr/>
        <a:lstStyle/>
        <a:p>
          <a:endParaRPr lang="en-GB"/>
        </a:p>
      </dgm:t>
    </dgm:pt>
    <dgm:pt modelId="{91505553-358B-4B2E-9BBF-D9F666E61335}">
      <dgm:prSet phldrT="[Text]" custT="1"/>
      <dgm:spPr/>
      <dgm:t>
        <a:bodyPr/>
        <a:lstStyle/>
        <a:p>
          <a:r>
            <a:rPr lang="en-GB" sz="2000" dirty="0"/>
            <a:t>Evaluate the risks</a:t>
          </a:r>
        </a:p>
      </dgm:t>
    </dgm:pt>
    <dgm:pt modelId="{073EE0F6-5E8F-4B99-A83C-66EA939614C4}" type="sibTrans" cxnId="{D8D2292D-1BF2-49C7-8953-CA29811571DB}">
      <dgm:prSet/>
      <dgm:spPr/>
      <dgm:t>
        <a:bodyPr/>
        <a:lstStyle/>
        <a:p>
          <a:endParaRPr lang="en-GB"/>
        </a:p>
      </dgm:t>
    </dgm:pt>
    <dgm:pt modelId="{9FFD70FF-74DE-4D23-B856-7A11DB903DED}" type="parTrans" cxnId="{D8D2292D-1BF2-49C7-8953-CA29811571DB}">
      <dgm:prSet/>
      <dgm:spPr/>
      <dgm:t>
        <a:bodyPr/>
        <a:lstStyle/>
        <a:p>
          <a:endParaRPr lang="en-GB"/>
        </a:p>
      </dgm:t>
    </dgm:pt>
    <dgm:pt modelId="{08CC0D4E-20FA-49FB-8C05-836BA7EF8C58}">
      <dgm:prSet/>
      <dgm:spPr/>
      <dgm:t>
        <a:bodyPr/>
        <a:lstStyle/>
        <a:p>
          <a:r>
            <a:rPr lang="en-GB" dirty="0"/>
            <a:t>Implement them</a:t>
          </a:r>
        </a:p>
      </dgm:t>
    </dgm:pt>
    <dgm:pt modelId="{D7287693-E8B2-410F-B552-AAE7A6F8D4CD}" type="parTrans" cxnId="{3BBB2BBF-368A-4C9D-9E58-46B406ED756A}">
      <dgm:prSet/>
      <dgm:spPr/>
      <dgm:t>
        <a:bodyPr/>
        <a:lstStyle/>
        <a:p>
          <a:endParaRPr lang="en-GB"/>
        </a:p>
      </dgm:t>
    </dgm:pt>
    <dgm:pt modelId="{6177247E-B688-448A-92A0-BB37115B3AE3}" type="sibTrans" cxnId="{3BBB2BBF-368A-4C9D-9E58-46B406ED756A}">
      <dgm:prSet/>
      <dgm:spPr/>
      <dgm:t>
        <a:bodyPr/>
        <a:lstStyle/>
        <a:p>
          <a:endParaRPr lang="en-GB"/>
        </a:p>
      </dgm:t>
    </dgm:pt>
    <dgm:pt modelId="{AC1A2B0A-D796-4A89-A9EC-601FDE801B13}" type="pres">
      <dgm:prSet presAssocID="{5339B691-DE5D-435A-8AD3-2169DB9B89CC}" presName="cycle" presStyleCnt="0">
        <dgm:presLayoutVars>
          <dgm:chMax val="1"/>
          <dgm:dir/>
          <dgm:animLvl val="ctr"/>
          <dgm:resizeHandles val="exact"/>
        </dgm:presLayoutVars>
      </dgm:prSet>
      <dgm:spPr/>
    </dgm:pt>
    <dgm:pt modelId="{6C7859E9-D971-4217-96A5-80036D1FEC5C}" type="pres">
      <dgm:prSet presAssocID="{3464BC16-EFCB-4271-B60E-37287D3804FF}" presName="centerShape" presStyleLbl="node0" presStyleIdx="0" presStyleCnt="1" custScaleX="212829"/>
      <dgm:spPr/>
    </dgm:pt>
    <dgm:pt modelId="{0D2A014F-5190-4B85-BCD7-D2078A250A34}" type="pres">
      <dgm:prSet presAssocID="{9FFD70FF-74DE-4D23-B856-7A11DB903DED}" presName="Name9" presStyleLbl="parChTrans1D2" presStyleIdx="0" presStyleCnt="5"/>
      <dgm:spPr/>
    </dgm:pt>
    <dgm:pt modelId="{DB999A8E-299F-489C-AFAF-BD7CEE1D9A1E}" type="pres">
      <dgm:prSet presAssocID="{9FFD70FF-74DE-4D23-B856-7A11DB903DED}" presName="connTx" presStyleLbl="parChTrans1D2" presStyleIdx="0" presStyleCnt="5"/>
      <dgm:spPr/>
    </dgm:pt>
    <dgm:pt modelId="{2276CBCB-3A4D-4AF8-8D9B-D4649D5CFDA8}" type="pres">
      <dgm:prSet presAssocID="{91505553-358B-4B2E-9BBF-D9F666E61335}" presName="node" presStyleLbl="node1" presStyleIdx="0" presStyleCnt="5" custScaleX="242120" custRadScaleRad="228101" custRadScaleInc="699">
        <dgm:presLayoutVars>
          <dgm:bulletEnabled val="1"/>
        </dgm:presLayoutVars>
      </dgm:prSet>
      <dgm:spPr/>
    </dgm:pt>
    <dgm:pt modelId="{11CA4251-3A12-40B6-860A-C29D1A1AB5E6}" type="pres">
      <dgm:prSet presAssocID="{DC0003AB-67F5-4738-9128-7D588267EA24}" presName="Name9" presStyleLbl="parChTrans1D2" presStyleIdx="1" presStyleCnt="5"/>
      <dgm:spPr/>
    </dgm:pt>
    <dgm:pt modelId="{B4E3747C-B755-44DE-9A0F-9BB17AFDDEC9}" type="pres">
      <dgm:prSet presAssocID="{DC0003AB-67F5-4738-9128-7D588267EA24}" presName="connTx" presStyleLbl="parChTrans1D2" presStyleIdx="1" presStyleCnt="5"/>
      <dgm:spPr/>
    </dgm:pt>
    <dgm:pt modelId="{7E9843BF-6017-45E2-A6BC-6781FF6A8F03}" type="pres">
      <dgm:prSet presAssocID="{51F739A5-970D-4DE1-B9D3-4C7CA262DF6E}" presName="node" presStyleLbl="node1" presStyleIdx="1" presStyleCnt="5" custScaleX="176570" custRadScaleRad="176812" custRadScaleInc="28398">
        <dgm:presLayoutVars>
          <dgm:bulletEnabled val="1"/>
        </dgm:presLayoutVars>
      </dgm:prSet>
      <dgm:spPr/>
    </dgm:pt>
    <dgm:pt modelId="{179D37CF-6A3C-438D-80FF-9A8C036975FA}" type="pres">
      <dgm:prSet presAssocID="{2E659868-7010-4F9B-8C25-94738DDD6A0C}" presName="Name9" presStyleLbl="parChTrans1D2" presStyleIdx="2" presStyleCnt="5"/>
      <dgm:spPr/>
    </dgm:pt>
    <dgm:pt modelId="{D6D84AA3-2C92-4B55-8D97-CCE1A43A4AE5}" type="pres">
      <dgm:prSet presAssocID="{2E659868-7010-4F9B-8C25-94738DDD6A0C}" presName="connTx" presStyleLbl="parChTrans1D2" presStyleIdx="2" presStyleCnt="5"/>
      <dgm:spPr/>
    </dgm:pt>
    <dgm:pt modelId="{592A643F-2327-48DE-8A4B-81D25C138D24}" type="pres">
      <dgm:prSet presAssocID="{A0C5D67B-E2A3-433B-B941-55257551AF5F}" presName="node" presStyleLbl="node1" presStyleIdx="2" presStyleCnt="5" custScaleX="224775" custRadScaleRad="167625" custRadScaleInc="-69084">
        <dgm:presLayoutVars>
          <dgm:bulletEnabled val="1"/>
        </dgm:presLayoutVars>
      </dgm:prSet>
      <dgm:spPr/>
    </dgm:pt>
    <dgm:pt modelId="{EAD2ADE2-0C82-4390-A1B2-F61DBDABF2D3}" type="pres">
      <dgm:prSet presAssocID="{D7287693-E8B2-410F-B552-AAE7A6F8D4CD}" presName="Name9" presStyleLbl="parChTrans1D2" presStyleIdx="3" presStyleCnt="5"/>
      <dgm:spPr/>
    </dgm:pt>
    <dgm:pt modelId="{AB6A2AC5-B2EC-46DD-9334-BA62CDCF9607}" type="pres">
      <dgm:prSet presAssocID="{D7287693-E8B2-410F-B552-AAE7A6F8D4CD}" presName="connTx" presStyleLbl="parChTrans1D2" presStyleIdx="3" presStyleCnt="5"/>
      <dgm:spPr/>
    </dgm:pt>
    <dgm:pt modelId="{E3107FD1-D878-4558-A36D-4E6FFD2AD219}" type="pres">
      <dgm:prSet presAssocID="{08CC0D4E-20FA-49FB-8C05-836BA7EF8C58}" presName="node" presStyleLbl="node1" presStyleIdx="3" presStyleCnt="5" custScaleX="173537" custRadScaleRad="159174" custRadScaleInc="61961">
        <dgm:presLayoutVars>
          <dgm:bulletEnabled val="1"/>
        </dgm:presLayoutVars>
      </dgm:prSet>
      <dgm:spPr/>
    </dgm:pt>
    <dgm:pt modelId="{1FF6903F-743F-4AC6-B1C1-0DEC8731AC8E}" type="pres">
      <dgm:prSet presAssocID="{C93DA3C4-53B5-4F70-A82B-EC77E8F55A13}" presName="Name9" presStyleLbl="parChTrans1D2" presStyleIdx="4" presStyleCnt="5"/>
      <dgm:spPr/>
    </dgm:pt>
    <dgm:pt modelId="{DA195362-D376-4D7B-9EF2-83FBAB68E9F1}" type="pres">
      <dgm:prSet presAssocID="{C93DA3C4-53B5-4F70-A82B-EC77E8F55A13}" presName="connTx" presStyleLbl="parChTrans1D2" presStyleIdx="4" presStyleCnt="5"/>
      <dgm:spPr/>
    </dgm:pt>
    <dgm:pt modelId="{C1E8F8A3-7156-43A9-9B37-9D9523D88140}" type="pres">
      <dgm:prSet presAssocID="{9AF4ACA9-650A-4418-85C4-164890F4BECF}" presName="node" presStyleLbl="node1" presStyleIdx="4" presStyleCnt="5" custScaleX="190690" custRadScaleRad="171017" custRadScaleInc="-23605">
        <dgm:presLayoutVars>
          <dgm:bulletEnabled val="1"/>
        </dgm:presLayoutVars>
      </dgm:prSet>
      <dgm:spPr/>
    </dgm:pt>
  </dgm:ptLst>
  <dgm:cxnLst>
    <dgm:cxn modelId="{A1CD680C-C693-4882-B84E-7F9F31DB7BC0}" type="presOf" srcId="{9FFD70FF-74DE-4D23-B856-7A11DB903DED}" destId="{DB999A8E-299F-489C-AFAF-BD7CEE1D9A1E}" srcOrd="1" destOrd="0" presId="urn:microsoft.com/office/officeart/2005/8/layout/radial1"/>
    <dgm:cxn modelId="{26828910-B417-4E33-8F35-ED695849A780}" type="presOf" srcId="{5339B691-DE5D-435A-8AD3-2169DB9B89CC}" destId="{AC1A2B0A-D796-4A89-A9EC-601FDE801B13}" srcOrd="0" destOrd="0" presId="urn:microsoft.com/office/officeart/2005/8/layout/radial1"/>
    <dgm:cxn modelId="{763D691E-9B37-4F99-89F7-777C5AB6E3A0}" type="presOf" srcId="{2E659868-7010-4F9B-8C25-94738DDD6A0C}" destId="{D6D84AA3-2C92-4B55-8D97-CCE1A43A4AE5}" srcOrd="1" destOrd="0" presId="urn:microsoft.com/office/officeart/2005/8/layout/radial1"/>
    <dgm:cxn modelId="{6A2C991E-1E22-4096-ACEE-5EE3558559CF}" type="presOf" srcId="{A0C5D67B-E2A3-433B-B941-55257551AF5F}" destId="{592A643F-2327-48DE-8A4B-81D25C138D24}" srcOrd="0" destOrd="0" presId="urn:microsoft.com/office/officeart/2005/8/layout/radial1"/>
    <dgm:cxn modelId="{E291F124-5D36-489A-BA96-AF518F06802E}" type="presOf" srcId="{9FFD70FF-74DE-4D23-B856-7A11DB903DED}" destId="{0D2A014F-5190-4B85-BCD7-D2078A250A34}" srcOrd="0" destOrd="0" presId="urn:microsoft.com/office/officeart/2005/8/layout/radial1"/>
    <dgm:cxn modelId="{D8D2292D-1BF2-49C7-8953-CA29811571DB}" srcId="{3464BC16-EFCB-4271-B60E-37287D3804FF}" destId="{91505553-358B-4B2E-9BBF-D9F666E61335}" srcOrd="0" destOrd="0" parTransId="{9FFD70FF-74DE-4D23-B856-7A11DB903DED}" sibTransId="{073EE0F6-5E8F-4B99-A83C-66EA939614C4}"/>
    <dgm:cxn modelId="{57F1B72D-3168-44E8-9195-8107A029188C}" type="presOf" srcId="{51F739A5-970D-4DE1-B9D3-4C7CA262DF6E}" destId="{7E9843BF-6017-45E2-A6BC-6781FF6A8F03}" srcOrd="0" destOrd="0" presId="urn:microsoft.com/office/officeart/2005/8/layout/radial1"/>
    <dgm:cxn modelId="{17B3AF39-9D86-4F2C-9C30-C8D8CD0E834A}" type="presOf" srcId="{08CC0D4E-20FA-49FB-8C05-836BA7EF8C58}" destId="{E3107FD1-D878-4558-A36D-4E6FFD2AD219}" srcOrd="0" destOrd="0" presId="urn:microsoft.com/office/officeart/2005/8/layout/radial1"/>
    <dgm:cxn modelId="{FF61503F-C990-4BC7-B0E3-02E5FE6CFB14}" srcId="{5339B691-DE5D-435A-8AD3-2169DB9B89CC}" destId="{3464BC16-EFCB-4271-B60E-37287D3804FF}" srcOrd="0" destOrd="0" parTransId="{D0361E5E-B6E9-4452-90CD-86BF153983E1}" sibTransId="{7CE49FEA-EB98-431B-A4BD-F03C0DBFB4D4}"/>
    <dgm:cxn modelId="{7905545E-FA12-414F-BE44-FAE8B117F1DE}" type="presOf" srcId="{C93DA3C4-53B5-4F70-A82B-EC77E8F55A13}" destId="{1FF6903F-743F-4AC6-B1C1-0DEC8731AC8E}" srcOrd="0" destOrd="0" presId="urn:microsoft.com/office/officeart/2005/8/layout/radial1"/>
    <dgm:cxn modelId="{D203B848-4EB8-4726-ACBA-DC0B09FACF3A}" srcId="{3464BC16-EFCB-4271-B60E-37287D3804FF}" destId="{51F739A5-970D-4DE1-B9D3-4C7CA262DF6E}" srcOrd="1" destOrd="0" parTransId="{DC0003AB-67F5-4738-9128-7D588267EA24}" sibTransId="{F5457044-0380-49B2-AED5-63166762A19B}"/>
    <dgm:cxn modelId="{3A47474F-70DF-4CC2-80DD-4E9DEBD73547}" type="presOf" srcId="{DC0003AB-67F5-4738-9128-7D588267EA24}" destId="{B4E3747C-B755-44DE-9A0F-9BB17AFDDEC9}" srcOrd="1" destOrd="0" presId="urn:microsoft.com/office/officeart/2005/8/layout/radial1"/>
    <dgm:cxn modelId="{DDF1BA53-E3B7-439C-AE06-171DD30CD0DD}" type="presOf" srcId="{2E659868-7010-4F9B-8C25-94738DDD6A0C}" destId="{179D37CF-6A3C-438D-80FF-9A8C036975FA}" srcOrd="0" destOrd="0" presId="urn:microsoft.com/office/officeart/2005/8/layout/radial1"/>
    <dgm:cxn modelId="{F9D2BF56-B751-439C-BF36-4E8A21929211}" type="presOf" srcId="{91505553-358B-4B2E-9BBF-D9F666E61335}" destId="{2276CBCB-3A4D-4AF8-8D9B-D4649D5CFDA8}" srcOrd="0" destOrd="0" presId="urn:microsoft.com/office/officeart/2005/8/layout/radial1"/>
    <dgm:cxn modelId="{DB662682-756D-47FE-9DE6-8716FE686F17}" type="presOf" srcId="{3464BC16-EFCB-4271-B60E-37287D3804FF}" destId="{6C7859E9-D971-4217-96A5-80036D1FEC5C}" srcOrd="0" destOrd="0" presId="urn:microsoft.com/office/officeart/2005/8/layout/radial1"/>
    <dgm:cxn modelId="{BE2DD384-53A9-4495-89CE-6D5345C43ECD}" type="presOf" srcId="{D7287693-E8B2-410F-B552-AAE7A6F8D4CD}" destId="{EAD2ADE2-0C82-4390-A1B2-F61DBDABF2D3}" srcOrd="0" destOrd="0" presId="urn:microsoft.com/office/officeart/2005/8/layout/radial1"/>
    <dgm:cxn modelId="{85A43299-3F05-4C00-9F27-271B7909A3EE}" type="presOf" srcId="{C93DA3C4-53B5-4F70-A82B-EC77E8F55A13}" destId="{DA195362-D376-4D7B-9EF2-83FBAB68E9F1}" srcOrd="1" destOrd="0" presId="urn:microsoft.com/office/officeart/2005/8/layout/radial1"/>
    <dgm:cxn modelId="{0E4CE8A6-0044-4E41-A6C9-3FD3A0389A4C}" srcId="{3464BC16-EFCB-4271-B60E-37287D3804FF}" destId="{A0C5D67B-E2A3-433B-B941-55257551AF5F}" srcOrd="2" destOrd="0" parTransId="{2E659868-7010-4F9B-8C25-94738DDD6A0C}" sibTransId="{1BA1EEA1-7BD1-450B-A956-C8881A6BEE41}"/>
    <dgm:cxn modelId="{3BBB2BBF-368A-4C9D-9E58-46B406ED756A}" srcId="{3464BC16-EFCB-4271-B60E-37287D3804FF}" destId="{08CC0D4E-20FA-49FB-8C05-836BA7EF8C58}" srcOrd="3" destOrd="0" parTransId="{D7287693-E8B2-410F-B552-AAE7A6F8D4CD}" sibTransId="{6177247E-B688-448A-92A0-BB37115B3AE3}"/>
    <dgm:cxn modelId="{A839B3C0-8A28-456C-99D3-7C27554B7C91}" type="presOf" srcId="{DC0003AB-67F5-4738-9128-7D588267EA24}" destId="{11CA4251-3A12-40B6-860A-C29D1A1AB5E6}" srcOrd="0" destOrd="0" presId="urn:microsoft.com/office/officeart/2005/8/layout/radial1"/>
    <dgm:cxn modelId="{E1E395C4-63DA-4565-842A-AE0DC03F442E}" srcId="{3464BC16-EFCB-4271-B60E-37287D3804FF}" destId="{9AF4ACA9-650A-4418-85C4-164890F4BECF}" srcOrd="4" destOrd="0" parTransId="{C93DA3C4-53B5-4F70-A82B-EC77E8F55A13}" sibTransId="{79BBBBA5-5812-4B85-BD47-BE3EA57F9DC7}"/>
    <dgm:cxn modelId="{065D4DC9-BDBF-49EA-949E-2AFA53442AFE}" type="presOf" srcId="{9AF4ACA9-650A-4418-85C4-164890F4BECF}" destId="{C1E8F8A3-7156-43A9-9B37-9D9523D88140}" srcOrd="0" destOrd="0" presId="urn:microsoft.com/office/officeart/2005/8/layout/radial1"/>
    <dgm:cxn modelId="{7C894EF4-034B-45CB-AE8F-6C91F46EF1ED}" type="presOf" srcId="{D7287693-E8B2-410F-B552-AAE7A6F8D4CD}" destId="{AB6A2AC5-B2EC-46DD-9334-BA62CDCF9607}" srcOrd="1" destOrd="0" presId="urn:microsoft.com/office/officeart/2005/8/layout/radial1"/>
    <dgm:cxn modelId="{7F01EC90-F7AB-4ACB-B4BF-64F879B49AF7}" type="presParOf" srcId="{AC1A2B0A-D796-4A89-A9EC-601FDE801B13}" destId="{6C7859E9-D971-4217-96A5-80036D1FEC5C}" srcOrd="0" destOrd="0" presId="urn:microsoft.com/office/officeart/2005/8/layout/radial1"/>
    <dgm:cxn modelId="{43853BA1-89B1-4690-8676-7F43CAAD5C43}" type="presParOf" srcId="{AC1A2B0A-D796-4A89-A9EC-601FDE801B13}" destId="{0D2A014F-5190-4B85-BCD7-D2078A250A34}" srcOrd="1" destOrd="0" presId="urn:microsoft.com/office/officeart/2005/8/layout/radial1"/>
    <dgm:cxn modelId="{526EE35F-3DDA-42DB-AD9E-F96BC5F0AA69}" type="presParOf" srcId="{0D2A014F-5190-4B85-BCD7-D2078A250A34}" destId="{DB999A8E-299F-489C-AFAF-BD7CEE1D9A1E}" srcOrd="0" destOrd="0" presId="urn:microsoft.com/office/officeart/2005/8/layout/radial1"/>
    <dgm:cxn modelId="{F188E48B-28A9-46AB-8193-E1DAD92DC79F}" type="presParOf" srcId="{AC1A2B0A-D796-4A89-A9EC-601FDE801B13}" destId="{2276CBCB-3A4D-4AF8-8D9B-D4649D5CFDA8}" srcOrd="2" destOrd="0" presId="urn:microsoft.com/office/officeart/2005/8/layout/radial1"/>
    <dgm:cxn modelId="{3546B099-C978-4A28-83AD-AD9A3D895B10}" type="presParOf" srcId="{AC1A2B0A-D796-4A89-A9EC-601FDE801B13}" destId="{11CA4251-3A12-40B6-860A-C29D1A1AB5E6}" srcOrd="3" destOrd="0" presId="urn:microsoft.com/office/officeart/2005/8/layout/radial1"/>
    <dgm:cxn modelId="{8DED60E5-0537-4121-A936-EB329AE9B37E}" type="presParOf" srcId="{11CA4251-3A12-40B6-860A-C29D1A1AB5E6}" destId="{B4E3747C-B755-44DE-9A0F-9BB17AFDDEC9}" srcOrd="0" destOrd="0" presId="urn:microsoft.com/office/officeart/2005/8/layout/radial1"/>
    <dgm:cxn modelId="{E8742F9F-3B86-4512-8FBB-FBA232FF6874}" type="presParOf" srcId="{AC1A2B0A-D796-4A89-A9EC-601FDE801B13}" destId="{7E9843BF-6017-45E2-A6BC-6781FF6A8F03}" srcOrd="4" destOrd="0" presId="urn:microsoft.com/office/officeart/2005/8/layout/radial1"/>
    <dgm:cxn modelId="{5A7547F2-3208-4B4E-BA7E-BF5AA6391821}" type="presParOf" srcId="{AC1A2B0A-D796-4A89-A9EC-601FDE801B13}" destId="{179D37CF-6A3C-438D-80FF-9A8C036975FA}" srcOrd="5" destOrd="0" presId="urn:microsoft.com/office/officeart/2005/8/layout/radial1"/>
    <dgm:cxn modelId="{6EC32EAE-1FB6-480C-AFA5-A9E1F416DEFE}" type="presParOf" srcId="{179D37CF-6A3C-438D-80FF-9A8C036975FA}" destId="{D6D84AA3-2C92-4B55-8D97-CCE1A43A4AE5}" srcOrd="0" destOrd="0" presId="urn:microsoft.com/office/officeart/2005/8/layout/radial1"/>
    <dgm:cxn modelId="{F5BACCC4-4C47-48CE-B0C9-914CA357C737}" type="presParOf" srcId="{AC1A2B0A-D796-4A89-A9EC-601FDE801B13}" destId="{592A643F-2327-48DE-8A4B-81D25C138D24}" srcOrd="6" destOrd="0" presId="urn:microsoft.com/office/officeart/2005/8/layout/radial1"/>
    <dgm:cxn modelId="{8441F0CD-14A6-420D-9BA9-EF666150853C}" type="presParOf" srcId="{AC1A2B0A-D796-4A89-A9EC-601FDE801B13}" destId="{EAD2ADE2-0C82-4390-A1B2-F61DBDABF2D3}" srcOrd="7" destOrd="0" presId="urn:microsoft.com/office/officeart/2005/8/layout/radial1"/>
    <dgm:cxn modelId="{19B448EC-B5B0-48F4-8697-6C7FB02B789D}" type="presParOf" srcId="{EAD2ADE2-0C82-4390-A1B2-F61DBDABF2D3}" destId="{AB6A2AC5-B2EC-46DD-9334-BA62CDCF9607}" srcOrd="0" destOrd="0" presId="urn:microsoft.com/office/officeart/2005/8/layout/radial1"/>
    <dgm:cxn modelId="{B2E4DCB0-7AD8-4E0F-B17F-39356AE9CCB5}" type="presParOf" srcId="{AC1A2B0A-D796-4A89-A9EC-601FDE801B13}" destId="{E3107FD1-D878-4558-A36D-4E6FFD2AD219}" srcOrd="8" destOrd="0" presId="urn:microsoft.com/office/officeart/2005/8/layout/radial1"/>
    <dgm:cxn modelId="{B8E18801-206E-4588-BC62-AFF9A5837C0F}" type="presParOf" srcId="{AC1A2B0A-D796-4A89-A9EC-601FDE801B13}" destId="{1FF6903F-743F-4AC6-B1C1-0DEC8731AC8E}" srcOrd="9" destOrd="0" presId="urn:microsoft.com/office/officeart/2005/8/layout/radial1"/>
    <dgm:cxn modelId="{7874903E-7822-420F-8391-66B9DF915274}" type="presParOf" srcId="{1FF6903F-743F-4AC6-B1C1-0DEC8731AC8E}" destId="{DA195362-D376-4D7B-9EF2-83FBAB68E9F1}" srcOrd="0" destOrd="0" presId="urn:microsoft.com/office/officeart/2005/8/layout/radial1"/>
    <dgm:cxn modelId="{8BF44068-55DB-4A5D-99AB-5EA2C1DA9B4D}" type="presParOf" srcId="{AC1A2B0A-D796-4A89-A9EC-601FDE801B13}" destId="{C1E8F8A3-7156-43A9-9B37-9D9523D88140}"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39B691-DE5D-435A-8AD3-2169DB9B89CC}"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GB"/>
        </a:p>
      </dgm:t>
    </dgm:pt>
    <dgm:pt modelId="{3464BC16-EFCB-4271-B60E-37287D3804FF}">
      <dgm:prSet phldrT="[Text]"/>
      <dgm:spPr>
        <a:solidFill>
          <a:srgbClr val="FF0000"/>
        </a:solidFill>
      </dgm:spPr>
      <dgm:t>
        <a:bodyPr/>
        <a:lstStyle/>
        <a:p>
          <a:r>
            <a:rPr lang="en-GB" dirty="0"/>
            <a:t>Social Distancing</a:t>
          </a:r>
        </a:p>
      </dgm:t>
    </dgm:pt>
    <dgm:pt modelId="{D0361E5E-B6E9-4452-90CD-86BF153983E1}" type="parTrans" cxnId="{FF61503F-C990-4BC7-B0E3-02E5FE6CFB14}">
      <dgm:prSet/>
      <dgm:spPr/>
      <dgm:t>
        <a:bodyPr/>
        <a:lstStyle/>
        <a:p>
          <a:endParaRPr lang="en-GB"/>
        </a:p>
      </dgm:t>
    </dgm:pt>
    <dgm:pt modelId="{7CE49FEA-EB98-431B-A4BD-F03C0DBFB4D4}" type="sibTrans" cxnId="{FF61503F-C990-4BC7-B0E3-02E5FE6CFB14}">
      <dgm:prSet/>
      <dgm:spPr/>
      <dgm:t>
        <a:bodyPr/>
        <a:lstStyle/>
        <a:p>
          <a:endParaRPr lang="en-GB"/>
        </a:p>
      </dgm:t>
    </dgm:pt>
    <dgm:pt modelId="{91505553-358B-4B2E-9BBF-D9F666E61335}">
      <dgm:prSet phldrT="[Text]" custT="1"/>
      <dgm:spPr>
        <a:solidFill>
          <a:srgbClr val="FF0000"/>
        </a:solidFill>
      </dgm:spPr>
      <dgm:t>
        <a:bodyPr/>
        <a:lstStyle/>
        <a:p>
          <a:r>
            <a:rPr lang="en-GB" sz="1600" dirty="0"/>
            <a:t>Stop all non essential visitors</a:t>
          </a:r>
        </a:p>
      </dgm:t>
    </dgm:pt>
    <dgm:pt modelId="{9FFD70FF-74DE-4D23-B856-7A11DB903DED}" type="parTrans" cxnId="{D8D2292D-1BF2-49C7-8953-CA29811571DB}">
      <dgm:prSet/>
      <dgm:spPr/>
      <dgm:t>
        <a:bodyPr/>
        <a:lstStyle/>
        <a:p>
          <a:endParaRPr lang="en-GB"/>
        </a:p>
      </dgm:t>
    </dgm:pt>
    <dgm:pt modelId="{073EE0F6-5E8F-4B99-A83C-66EA939614C4}" type="sibTrans" cxnId="{D8D2292D-1BF2-49C7-8953-CA29811571DB}">
      <dgm:prSet/>
      <dgm:spPr/>
      <dgm:t>
        <a:bodyPr/>
        <a:lstStyle/>
        <a:p>
          <a:endParaRPr lang="en-GB"/>
        </a:p>
      </dgm:t>
    </dgm:pt>
    <dgm:pt modelId="{E73EBB2B-ECB0-4A17-9910-A97A249E4AB0}">
      <dgm:prSet phldrT="[Text]" custT="1"/>
      <dgm:spPr>
        <a:solidFill>
          <a:srgbClr val="FF0000"/>
        </a:solidFill>
      </dgm:spPr>
      <dgm:t>
        <a:bodyPr/>
        <a:lstStyle/>
        <a:p>
          <a:r>
            <a:rPr lang="en-GB" sz="1600" dirty="0"/>
            <a:t>Monitor congestion to enable social distancing of 2 meters</a:t>
          </a:r>
        </a:p>
      </dgm:t>
    </dgm:pt>
    <dgm:pt modelId="{A5ADA947-145B-4786-B3D4-A90A67A23B3F}" type="parTrans" cxnId="{43AE7AD9-65AE-4DF6-AEFD-6C47CAAFD779}">
      <dgm:prSet/>
      <dgm:spPr/>
      <dgm:t>
        <a:bodyPr/>
        <a:lstStyle/>
        <a:p>
          <a:endParaRPr lang="en-GB"/>
        </a:p>
      </dgm:t>
    </dgm:pt>
    <dgm:pt modelId="{7033D34F-5315-4C4C-90AD-3113332F7DB1}" type="sibTrans" cxnId="{43AE7AD9-65AE-4DF6-AEFD-6C47CAAFD779}">
      <dgm:prSet/>
      <dgm:spPr/>
      <dgm:t>
        <a:bodyPr/>
        <a:lstStyle/>
        <a:p>
          <a:endParaRPr lang="en-GB"/>
        </a:p>
      </dgm:t>
    </dgm:pt>
    <dgm:pt modelId="{A0C5D67B-E2A3-433B-B941-55257551AF5F}">
      <dgm:prSet phldrT="[Text]" custT="1"/>
      <dgm:spPr>
        <a:solidFill>
          <a:srgbClr val="FF0000"/>
        </a:solidFill>
      </dgm:spPr>
      <dgm:t>
        <a:bodyPr/>
        <a:lstStyle/>
        <a:p>
          <a:r>
            <a:rPr lang="en-GB" sz="1600" dirty="0"/>
            <a:t>Introduce staggered start and finishing times</a:t>
          </a:r>
        </a:p>
      </dgm:t>
    </dgm:pt>
    <dgm:pt modelId="{2E659868-7010-4F9B-8C25-94738DDD6A0C}" type="parTrans" cxnId="{0E4CE8A6-0044-4E41-A6C9-3FD3A0389A4C}">
      <dgm:prSet/>
      <dgm:spPr/>
      <dgm:t>
        <a:bodyPr/>
        <a:lstStyle/>
        <a:p>
          <a:endParaRPr lang="en-GB"/>
        </a:p>
      </dgm:t>
    </dgm:pt>
    <dgm:pt modelId="{1BA1EEA1-7BD1-450B-A956-C8881A6BEE41}" type="sibTrans" cxnId="{0E4CE8A6-0044-4E41-A6C9-3FD3A0389A4C}">
      <dgm:prSet/>
      <dgm:spPr/>
      <dgm:t>
        <a:bodyPr/>
        <a:lstStyle/>
        <a:p>
          <a:endParaRPr lang="en-GB"/>
        </a:p>
      </dgm:t>
    </dgm:pt>
    <dgm:pt modelId="{9AF4ACA9-650A-4418-85C4-164890F4BECF}">
      <dgm:prSet phldrT="[Text]" custT="1"/>
      <dgm:spPr>
        <a:solidFill>
          <a:srgbClr val="FF0000"/>
        </a:solidFill>
      </dgm:spPr>
      <dgm:t>
        <a:bodyPr/>
        <a:lstStyle/>
        <a:p>
          <a:r>
            <a:rPr lang="en-GB" sz="1600" dirty="0"/>
            <a:t>Put up screens where possible</a:t>
          </a:r>
        </a:p>
      </dgm:t>
    </dgm:pt>
    <dgm:pt modelId="{C93DA3C4-53B5-4F70-A82B-EC77E8F55A13}" type="parTrans" cxnId="{E1E395C4-63DA-4565-842A-AE0DC03F442E}">
      <dgm:prSet/>
      <dgm:spPr/>
      <dgm:t>
        <a:bodyPr/>
        <a:lstStyle/>
        <a:p>
          <a:endParaRPr lang="en-GB"/>
        </a:p>
      </dgm:t>
    </dgm:pt>
    <dgm:pt modelId="{79BBBBA5-5812-4B85-BD47-BE3EA57F9DC7}" type="sibTrans" cxnId="{E1E395C4-63DA-4565-842A-AE0DC03F442E}">
      <dgm:prSet/>
      <dgm:spPr/>
      <dgm:t>
        <a:bodyPr/>
        <a:lstStyle/>
        <a:p>
          <a:endParaRPr lang="en-GB"/>
        </a:p>
      </dgm:t>
    </dgm:pt>
    <dgm:pt modelId="{0EA61EE1-C8C2-4645-A5EA-45001F126071}">
      <dgm:prSet phldrT="[Text]" custRadScaleRad="228101" custRadScaleInc="699"/>
      <dgm:spPr>
        <a:solidFill>
          <a:srgbClr val="FF0000"/>
        </a:solidFill>
      </dgm:spPr>
      <dgm:t>
        <a:bodyPr/>
        <a:lstStyle/>
        <a:p>
          <a:endParaRPr lang="en-GB"/>
        </a:p>
      </dgm:t>
    </dgm:pt>
    <dgm:pt modelId="{FF419307-0AF5-4844-B3A6-E309E4FC0A34}" type="parTrans" cxnId="{7ED9AD38-2C7B-4073-9DF8-9B3534251C24}">
      <dgm:prSet/>
      <dgm:spPr/>
      <dgm:t>
        <a:bodyPr/>
        <a:lstStyle/>
        <a:p>
          <a:endParaRPr lang="en-GB"/>
        </a:p>
      </dgm:t>
    </dgm:pt>
    <dgm:pt modelId="{79E34952-023D-456A-B29D-36B865FCBFC8}" type="sibTrans" cxnId="{7ED9AD38-2C7B-4073-9DF8-9B3534251C24}">
      <dgm:prSet/>
      <dgm:spPr/>
      <dgm:t>
        <a:bodyPr/>
        <a:lstStyle/>
        <a:p>
          <a:endParaRPr lang="en-GB"/>
        </a:p>
      </dgm:t>
    </dgm:pt>
    <dgm:pt modelId="{B9859DBB-30F5-4365-BADA-005CA957A803}">
      <dgm:prSet custT="1"/>
      <dgm:spPr>
        <a:solidFill>
          <a:srgbClr val="FF0000"/>
        </a:solidFill>
      </dgm:spPr>
      <dgm:t>
        <a:bodyPr/>
        <a:lstStyle/>
        <a:p>
          <a:r>
            <a:rPr lang="en-GB" sz="1600" dirty="0"/>
            <a:t>Use floor markings to mark distance</a:t>
          </a:r>
        </a:p>
      </dgm:t>
    </dgm:pt>
    <dgm:pt modelId="{3DA43769-317B-4448-8A4F-D370DBB591D8}" type="parTrans" cxnId="{E0616A86-F2BC-4EC4-9B5B-5917C79B16C8}">
      <dgm:prSet/>
      <dgm:spPr/>
      <dgm:t>
        <a:bodyPr/>
        <a:lstStyle/>
        <a:p>
          <a:endParaRPr lang="en-GB"/>
        </a:p>
      </dgm:t>
    </dgm:pt>
    <dgm:pt modelId="{DF6E7F96-4F60-4EAA-84F4-E840B24C3C1C}" type="sibTrans" cxnId="{E0616A86-F2BC-4EC4-9B5B-5917C79B16C8}">
      <dgm:prSet/>
      <dgm:spPr/>
      <dgm:t>
        <a:bodyPr/>
        <a:lstStyle/>
        <a:p>
          <a:endParaRPr lang="en-GB"/>
        </a:p>
      </dgm:t>
    </dgm:pt>
    <dgm:pt modelId="{69407540-9BE4-446D-ADD8-6D691E2EE6E5}">
      <dgm:prSet custT="1"/>
      <dgm:spPr>
        <a:solidFill>
          <a:srgbClr val="FF0000"/>
        </a:solidFill>
      </dgm:spPr>
      <dgm:t>
        <a:bodyPr/>
        <a:lstStyle/>
        <a:p>
          <a:r>
            <a:rPr lang="en-GB" sz="1600" dirty="0"/>
            <a:t>Keep teams as small as possible</a:t>
          </a:r>
        </a:p>
      </dgm:t>
    </dgm:pt>
    <dgm:pt modelId="{D1BD75B6-13A1-4CC9-B0A1-21AFABFC18C2}" type="parTrans" cxnId="{2FCA45E7-1E35-4954-9489-9A03A3E0D874}">
      <dgm:prSet/>
      <dgm:spPr/>
      <dgm:t>
        <a:bodyPr/>
        <a:lstStyle/>
        <a:p>
          <a:endParaRPr lang="en-GB"/>
        </a:p>
      </dgm:t>
    </dgm:pt>
    <dgm:pt modelId="{93CC2954-7F13-4E5B-A181-8720C88C4D1D}" type="sibTrans" cxnId="{2FCA45E7-1E35-4954-9489-9A03A3E0D874}">
      <dgm:prSet/>
      <dgm:spPr/>
      <dgm:t>
        <a:bodyPr/>
        <a:lstStyle/>
        <a:p>
          <a:endParaRPr lang="en-GB"/>
        </a:p>
      </dgm:t>
    </dgm:pt>
    <dgm:pt modelId="{AC1A2B0A-D796-4A89-A9EC-601FDE801B13}" type="pres">
      <dgm:prSet presAssocID="{5339B691-DE5D-435A-8AD3-2169DB9B89CC}" presName="cycle" presStyleCnt="0">
        <dgm:presLayoutVars>
          <dgm:chMax val="1"/>
          <dgm:dir/>
          <dgm:animLvl val="ctr"/>
          <dgm:resizeHandles val="exact"/>
        </dgm:presLayoutVars>
      </dgm:prSet>
      <dgm:spPr/>
    </dgm:pt>
    <dgm:pt modelId="{6C7859E9-D971-4217-96A5-80036D1FEC5C}" type="pres">
      <dgm:prSet presAssocID="{3464BC16-EFCB-4271-B60E-37287D3804FF}" presName="centerShape" presStyleLbl="node0" presStyleIdx="0" presStyleCnt="1" custScaleX="212829" custLinFactNeighborX="-3991" custLinFactNeighborY="2794"/>
      <dgm:spPr/>
    </dgm:pt>
    <dgm:pt modelId="{0D2A014F-5190-4B85-BCD7-D2078A250A34}" type="pres">
      <dgm:prSet presAssocID="{9FFD70FF-74DE-4D23-B856-7A11DB903DED}" presName="Name9" presStyleLbl="parChTrans1D2" presStyleIdx="0" presStyleCnt="6"/>
      <dgm:spPr/>
    </dgm:pt>
    <dgm:pt modelId="{DB999A8E-299F-489C-AFAF-BD7CEE1D9A1E}" type="pres">
      <dgm:prSet presAssocID="{9FFD70FF-74DE-4D23-B856-7A11DB903DED}" presName="connTx" presStyleLbl="parChTrans1D2" presStyleIdx="0" presStyleCnt="6"/>
      <dgm:spPr/>
    </dgm:pt>
    <dgm:pt modelId="{2276CBCB-3A4D-4AF8-8D9B-D4649D5CFDA8}" type="pres">
      <dgm:prSet presAssocID="{91505553-358B-4B2E-9BBF-D9F666E61335}" presName="node" presStyleLbl="node1" presStyleIdx="0" presStyleCnt="6" custScaleX="157127" custRadScaleRad="228101" custRadScaleInc="699">
        <dgm:presLayoutVars>
          <dgm:bulletEnabled val="1"/>
        </dgm:presLayoutVars>
      </dgm:prSet>
      <dgm:spPr/>
    </dgm:pt>
    <dgm:pt modelId="{83DE6D79-92D3-4A48-A4A2-37F1124C9BF0}" type="pres">
      <dgm:prSet presAssocID="{A5ADA947-145B-4786-B3D4-A90A67A23B3F}" presName="Name9" presStyleLbl="parChTrans1D2" presStyleIdx="1" presStyleCnt="6"/>
      <dgm:spPr/>
    </dgm:pt>
    <dgm:pt modelId="{F9FAD7B9-6774-48DC-B55D-6E2CB1B98656}" type="pres">
      <dgm:prSet presAssocID="{A5ADA947-145B-4786-B3D4-A90A67A23B3F}" presName="connTx" presStyleLbl="parChTrans1D2" presStyleIdx="1" presStyleCnt="6"/>
      <dgm:spPr/>
    </dgm:pt>
    <dgm:pt modelId="{85FC4BEA-CFDF-425D-A540-3A98F85D8264}" type="pres">
      <dgm:prSet presAssocID="{E73EBB2B-ECB0-4A17-9910-A97A249E4AB0}" presName="node" presStyleLbl="node1" presStyleIdx="1" presStyleCnt="6" custScaleX="198951" custScaleY="120923" custRadScaleRad="190654" custRadScaleInc="-738">
        <dgm:presLayoutVars>
          <dgm:bulletEnabled val="1"/>
        </dgm:presLayoutVars>
      </dgm:prSet>
      <dgm:spPr/>
    </dgm:pt>
    <dgm:pt modelId="{179D37CF-6A3C-438D-80FF-9A8C036975FA}" type="pres">
      <dgm:prSet presAssocID="{2E659868-7010-4F9B-8C25-94738DDD6A0C}" presName="Name9" presStyleLbl="parChTrans1D2" presStyleIdx="2" presStyleCnt="6"/>
      <dgm:spPr/>
    </dgm:pt>
    <dgm:pt modelId="{D6D84AA3-2C92-4B55-8D97-CCE1A43A4AE5}" type="pres">
      <dgm:prSet presAssocID="{2E659868-7010-4F9B-8C25-94738DDD6A0C}" presName="connTx" presStyleLbl="parChTrans1D2" presStyleIdx="2" presStyleCnt="6"/>
      <dgm:spPr/>
    </dgm:pt>
    <dgm:pt modelId="{592A643F-2327-48DE-8A4B-81D25C138D24}" type="pres">
      <dgm:prSet presAssocID="{A0C5D67B-E2A3-433B-B941-55257551AF5F}" presName="node" presStyleLbl="node1" presStyleIdx="2" presStyleCnt="6" custScaleX="184365" custRadScaleRad="172183" custRadScaleInc="-41201">
        <dgm:presLayoutVars>
          <dgm:bulletEnabled val="1"/>
        </dgm:presLayoutVars>
      </dgm:prSet>
      <dgm:spPr/>
    </dgm:pt>
    <dgm:pt modelId="{1FF6903F-743F-4AC6-B1C1-0DEC8731AC8E}" type="pres">
      <dgm:prSet presAssocID="{C93DA3C4-53B5-4F70-A82B-EC77E8F55A13}" presName="Name9" presStyleLbl="parChTrans1D2" presStyleIdx="3" presStyleCnt="6"/>
      <dgm:spPr/>
    </dgm:pt>
    <dgm:pt modelId="{DA195362-D376-4D7B-9EF2-83FBAB68E9F1}" type="pres">
      <dgm:prSet presAssocID="{C93DA3C4-53B5-4F70-A82B-EC77E8F55A13}" presName="connTx" presStyleLbl="parChTrans1D2" presStyleIdx="3" presStyleCnt="6"/>
      <dgm:spPr/>
    </dgm:pt>
    <dgm:pt modelId="{C1E8F8A3-7156-43A9-9B37-9D9523D88140}" type="pres">
      <dgm:prSet presAssocID="{9AF4ACA9-650A-4418-85C4-164890F4BECF}" presName="node" presStyleLbl="node1" presStyleIdx="3" presStyleCnt="6" custScaleX="162763" custRadScaleRad="269198" custRadScaleInc="2615">
        <dgm:presLayoutVars>
          <dgm:bulletEnabled val="1"/>
        </dgm:presLayoutVars>
      </dgm:prSet>
      <dgm:spPr/>
    </dgm:pt>
    <dgm:pt modelId="{64DC729E-9AF0-48B4-A273-31C36B15A500}" type="pres">
      <dgm:prSet presAssocID="{3DA43769-317B-4448-8A4F-D370DBB591D8}" presName="Name9" presStyleLbl="parChTrans1D2" presStyleIdx="4" presStyleCnt="6"/>
      <dgm:spPr/>
    </dgm:pt>
    <dgm:pt modelId="{F45B4782-7A31-419B-841E-3C0D23821BB9}" type="pres">
      <dgm:prSet presAssocID="{3DA43769-317B-4448-8A4F-D370DBB591D8}" presName="connTx" presStyleLbl="parChTrans1D2" presStyleIdx="4" presStyleCnt="6"/>
      <dgm:spPr/>
    </dgm:pt>
    <dgm:pt modelId="{F431C8E3-2F98-4788-A000-C8FE8874CFE2}" type="pres">
      <dgm:prSet presAssocID="{B9859DBB-30F5-4365-BADA-005CA957A803}" presName="node" presStyleLbl="node1" presStyleIdx="4" presStyleCnt="6" custScaleX="191483" custRadScaleRad="166436" custRadScaleInc="13461">
        <dgm:presLayoutVars>
          <dgm:bulletEnabled val="1"/>
        </dgm:presLayoutVars>
      </dgm:prSet>
      <dgm:spPr/>
    </dgm:pt>
    <dgm:pt modelId="{C74011B9-1860-4FB5-B44B-EAF35B707DEF}" type="pres">
      <dgm:prSet presAssocID="{D1BD75B6-13A1-4CC9-B0A1-21AFABFC18C2}" presName="Name9" presStyleLbl="parChTrans1D2" presStyleIdx="5" presStyleCnt="6"/>
      <dgm:spPr/>
    </dgm:pt>
    <dgm:pt modelId="{96205231-D909-4FBD-B6FB-383E793019B5}" type="pres">
      <dgm:prSet presAssocID="{D1BD75B6-13A1-4CC9-B0A1-21AFABFC18C2}" presName="connTx" presStyleLbl="parChTrans1D2" presStyleIdx="5" presStyleCnt="6"/>
      <dgm:spPr/>
    </dgm:pt>
    <dgm:pt modelId="{FA943FCC-0AC4-4BB4-A249-F35880604F0C}" type="pres">
      <dgm:prSet presAssocID="{69407540-9BE4-446D-ADD8-6D691E2EE6E5}" presName="node" presStyleLbl="node1" presStyleIdx="5" presStyleCnt="6" custScaleX="162112" custRadScaleRad="172859" custRadScaleInc="225">
        <dgm:presLayoutVars>
          <dgm:bulletEnabled val="1"/>
        </dgm:presLayoutVars>
      </dgm:prSet>
      <dgm:spPr/>
    </dgm:pt>
  </dgm:ptLst>
  <dgm:cxnLst>
    <dgm:cxn modelId="{AEF2B306-A114-4AFE-A51F-429366E573B0}" type="presOf" srcId="{3DA43769-317B-4448-8A4F-D370DBB591D8}" destId="{F45B4782-7A31-419B-841E-3C0D23821BB9}" srcOrd="1" destOrd="0" presId="urn:microsoft.com/office/officeart/2005/8/layout/radial1"/>
    <dgm:cxn modelId="{6C48120C-E4A7-4AD2-B7B8-38BDA4947E46}" type="presOf" srcId="{D1BD75B6-13A1-4CC9-B0A1-21AFABFC18C2}" destId="{96205231-D909-4FBD-B6FB-383E793019B5}" srcOrd="1" destOrd="0" presId="urn:microsoft.com/office/officeart/2005/8/layout/radial1"/>
    <dgm:cxn modelId="{A1CD680C-C693-4882-B84E-7F9F31DB7BC0}" type="presOf" srcId="{9FFD70FF-74DE-4D23-B856-7A11DB903DED}" destId="{DB999A8E-299F-489C-AFAF-BD7CEE1D9A1E}" srcOrd="1" destOrd="0" presId="urn:microsoft.com/office/officeart/2005/8/layout/radial1"/>
    <dgm:cxn modelId="{26828910-B417-4E33-8F35-ED695849A780}" type="presOf" srcId="{5339B691-DE5D-435A-8AD3-2169DB9B89CC}" destId="{AC1A2B0A-D796-4A89-A9EC-601FDE801B13}" srcOrd="0" destOrd="0" presId="urn:microsoft.com/office/officeart/2005/8/layout/radial1"/>
    <dgm:cxn modelId="{9E40B411-7322-4535-B088-BEB9012896A4}" type="presOf" srcId="{3DA43769-317B-4448-8A4F-D370DBB591D8}" destId="{64DC729E-9AF0-48B4-A273-31C36B15A500}" srcOrd="0" destOrd="0" presId="urn:microsoft.com/office/officeart/2005/8/layout/radial1"/>
    <dgm:cxn modelId="{8EC5E11A-76DD-4A6A-AFD4-AB203CE77020}" type="presOf" srcId="{B9859DBB-30F5-4365-BADA-005CA957A803}" destId="{F431C8E3-2F98-4788-A000-C8FE8874CFE2}" srcOrd="0" destOrd="0" presId="urn:microsoft.com/office/officeart/2005/8/layout/radial1"/>
    <dgm:cxn modelId="{763D691E-9B37-4F99-89F7-777C5AB6E3A0}" type="presOf" srcId="{2E659868-7010-4F9B-8C25-94738DDD6A0C}" destId="{D6D84AA3-2C92-4B55-8D97-CCE1A43A4AE5}" srcOrd="1" destOrd="0" presId="urn:microsoft.com/office/officeart/2005/8/layout/radial1"/>
    <dgm:cxn modelId="{6A2C991E-1E22-4096-ACEE-5EE3558559CF}" type="presOf" srcId="{A0C5D67B-E2A3-433B-B941-55257551AF5F}" destId="{592A643F-2327-48DE-8A4B-81D25C138D24}" srcOrd="0" destOrd="0" presId="urn:microsoft.com/office/officeart/2005/8/layout/radial1"/>
    <dgm:cxn modelId="{3EE2B31E-0F2D-4EE5-B850-8E85953CEE29}" type="presOf" srcId="{D1BD75B6-13A1-4CC9-B0A1-21AFABFC18C2}" destId="{C74011B9-1860-4FB5-B44B-EAF35B707DEF}" srcOrd="0" destOrd="0" presId="urn:microsoft.com/office/officeart/2005/8/layout/radial1"/>
    <dgm:cxn modelId="{E291F124-5D36-489A-BA96-AF518F06802E}" type="presOf" srcId="{9FFD70FF-74DE-4D23-B856-7A11DB903DED}" destId="{0D2A014F-5190-4B85-BCD7-D2078A250A34}" srcOrd="0" destOrd="0" presId="urn:microsoft.com/office/officeart/2005/8/layout/radial1"/>
    <dgm:cxn modelId="{D8D2292D-1BF2-49C7-8953-CA29811571DB}" srcId="{3464BC16-EFCB-4271-B60E-37287D3804FF}" destId="{91505553-358B-4B2E-9BBF-D9F666E61335}" srcOrd="0" destOrd="0" parTransId="{9FFD70FF-74DE-4D23-B856-7A11DB903DED}" sibTransId="{073EE0F6-5E8F-4B99-A83C-66EA939614C4}"/>
    <dgm:cxn modelId="{7ED9AD38-2C7B-4073-9DF8-9B3534251C24}" srcId="{5339B691-DE5D-435A-8AD3-2169DB9B89CC}" destId="{0EA61EE1-C8C2-4645-A5EA-45001F126071}" srcOrd="1" destOrd="0" parTransId="{FF419307-0AF5-4844-B3A6-E309E4FC0A34}" sibTransId="{79E34952-023D-456A-B29D-36B865FCBFC8}"/>
    <dgm:cxn modelId="{1C73703C-26C2-4A8A-868E-06224051A20A}" type="presOf" srcId="{A5ADA947-145B-4786-B3D4-A90A67A23B3F}" destId="{83DE6D79-92D3-4A48-A4A2-37F1124C9BF0}" srcOrd="0" destOrd="0" presId="urn:microsoft.com/office/officeart/2005/8/layout/radial1"/>
    <dgm:cxn modelId="{FF61503F-C990-4BC7-B0E3-02E5FE6CFB14}" srcId="{5339B691-DE5D-435A-8AD3-2169DB9B89CC}" destId="{3464BC16-EFCB-4271-B60E-37287D3804FF}" srcOrd="0" destOrd="0" parTransId="{D0361E5E-B6E9-4452-90CD-86BF153983E1}" sibTransId="{7CE49FEA-EB98-431B-A4BD-F03C0DBFB4D4}"/>
    <dgm:cxn modelId="{7905545E-FA12-414F-BE44-FAE8B117F1DE}" type="presOf" srcId="{C93DA3C4-53B5-4F70-A82B-EC77E8F55A13}" destId="{1FF6903F-743F-4AC6-B1C1-0DEC8731AC8E}" srcOrd="0" destOrd="0" presId="urn:microsoft.com/office/officeart/2005/8/layout/radial1"/>
    <dgm:cxn modelId="{DDF1BA53-E3B7-439C-AE06-171DD30CD0DD}" type="presOf" srcId="{2E659868-7010-4F9B-8C25-94738DDD6A0C}" destId="{179D37CF-6A3C-438D-80FF-9A8C036975FA}" srcOrd="0" destOrd="0" presId="urn:microsoft.com/office/officeart/2005/8/layout/radial1"/>
    <dgm:cxn modelId="{F9D2BF56-B751-439C-BF36-4E8A21929211}" type="presOf" srcId="{91505553-358B-4B2E-9BBF-D9F666E61335}" destId="{2276CBCB-3A4D-4AF8-8D9B-D4649D5CFDA8}" srcOrd="0" destOrd="0" presId="urn:microsoft.com/office/officeart/2005/8/layout/radial1"/>
    <dgm:cxn modelId="{DB662682-756D-47FE-9DE6-8716FE686F17}" type="presOf" srcId="{3464BC16-EFCB-4271-B60E-37287D3804FF}" destId="{6C7859E9-D971-4217-96A5-80036D1FEC5C}" srcOrd="0" destOrd="0" presId="urn:microsoft.com/office/officeart/2005/8/layout/radial1"/>
    <dgm:cxn modelId="{E0616A86-F2BC-4EC4-9B5B-5917C79B16C8}" srcId="{3464BC16-EFCB-4271-B60E-37287D3804FF}" destId="{B9859DBB-30F5-4365-BADA-005CA957A803}" srcOrd="4" destOrd="0" parTransId="{3DA43769-317B-4448-8A4F-D370DBB591D8}" sibTransId="{DF6E7F96-4F60-4EAA-84F4-E840B24C3C1C}"/>
    <dgm:cxn modelId="{85A43299-3F05-4C00-9F27-271B7909A3EE}" type="presOf" srcId="{C93DA3C4-53B5-4F70-A82B-EC77E8F55A13}" destId="{DA195362-D376-4D7B-9EF2-83FBAB68E9F1}" srcOrd="1" destOrd="0" presId="urn:microsoft.com/office/officeart/2005/8/layout/radial1"/>
    <dgm:cxn modelId="{0E4CE8A6-0044-4E41-A6C9-3FD3A0389A4C}" srcId="{3464BC16-EFCB-4271-B60E-37287D3804FF}" destId="{A0C5D67B-E2A3-433B-B941-55257551AF5F}" srcOrd="2" destOrd="0" parTransId="{2E659868-7010-4F9B-8C25-94738DDD6A0C}" sibTransId="{1BA1EEA1-7BD1-450B-A956-C8881A6BEE41}"/>
    <dgm:cxn modelId="{E1E395C4-63DA-4565-842A-AE0DC03F442E}" srcId="{3464BC16-EFCB-4271-B60E-37287D3804FF}" destId="{9AF4ACA9-650A-4418-85C4-164890F4BECF}" srcOrd="3" destOrd="0" parTransId="{C93DA3C4-53B5-4F70-A82B-EC77E8F55A13}" sibTransId="{79BBBBA5-5812-4B85-BD47-BE3EA57F9DC7}"/>
    <dgm:cxn modelId="{065D4DC9-BDBF-49EA-949E-2AFA53442AFE}" type="presOf" srcId="{9AF4ACA9-650A-4418-85C4-164890F4BECF}" destId="{C1E8F8A3-7156-43A9-9B37-9D9523D88140}" srcOrd="0" destOrd="0" presId="urn:microsoft.com/office/officeart/2005/8/layout/radial1"/>
    <dgm:cxn modelId="{43AE7AD9-65AE-4DF6-AEFD-6C47CAAFD779}" srcId="{3464BC16-EFCB-4271-B60E-37287D3804FF}" destId="{E73EBB2B-ECB0-4A17-9910-A97A249E4AB0}" srcOrd="1" destOrd="0" parTransId="{A5ADA947-145B-4786-B3D4-A90A67A23B3F}" sibTransId="{7033D34F-5315-4C4C-90AD-3113332F7DB1}"/>
    <dgm:cxn modelId="{C2801BDC-0713-4F5F-A342-B7231D3B00FA}" type="presOf" srcId="{E73EBB2B-ECB0-4A17-9910-A97A249E4AB0}" destId="{85FC4BEA-CFDF-425D-A540-3A98F85D8264}" srcOrd="0" destOrd="0" presId="urn:microsoft.com/office/officeart/2005/8/layout/radial1"/>
    <dgm:cxn modelId="{2FCA45E7-1E35-4954-9489-9A03A3E0D874}" srcId="{3464BC16-EFCB-4271-B60E-37287D3804FF}" destId="{69407540-9BE4-446D-ADD8-6D691E2EE6E5}" srcOrd="5" destOrd="0" parTransId="{D1BD75B6-13A1-4CC9-B0A1-21AFABFC18C2}" sibTransId="{93CC2954-7F13-4E5B-A181-8720C88C4D1D}"/>
    <dgm:cxn modelId="{91BB56EE-0090-4C7C-B39B-E82FD561AD92}" type="presOf" srcId="{A5ADA947-145B-4786-B3D4-A90A67A23B3F}" destId="{F9FAD7B9-6774-48DC-B55D-6E2CB1B98656}" srcOrd="1" destOrd="0" presId="urn:microsoft.com/office/officeart/2005/8/layout/radial1"/>
    <dgm:cxn modelId="{B945A5F7-BED1-4A63-8222-DC9424394A79}" type="presOf" srcId="{69407540-9BE4-446D-ADD8-6D691E2EE6E5}" destId="{FA943FCC-0AC4-4BB4-A249-F35880604F0C}" srcOrd="0" destOrd="0" presId="urn:microsoft.com/office/officeart/2005/8/layout/radial1"/>
    <dgm:cxn modelId="{7F01EC90-F7AB-4ACB-B4BF-64F879B49AF7}" type="presParOf" srcId="{AC1A2B0A-D796-4A89-A9EC-601FDE801B13}" destId="{6C7859E9-D971-4217-96A5-80036D1FEC5C}" srcOrd="0" destOrd="0" presId="urn:microsoft.com/office/officeart/2005/8/layout/radial1"/>
    <dgm:cxn modelId="{43853BA1-89B1-4690-8676-7F43CAAD5C43}" type="presParOf" srcId="{AC1A2B0A-D796-4A89-A9EC-601FDE801B13}" destId="{0D2A014F-5190-4B85-BCD7-D2078A250A34}" srcOrd="1" destOrd="0" presId="urn:microsoft.com/office/officeart/2005/8/layout/radial1"/>
    <dgm:cxn modelId="{526EE35F-3DDA-42DB-AD9E-F96BC5F0AA69}" type="presParOf" srcId="{0D2A014F-5190-4B85-BCD7-D2078A250A34}" destId="{DB999A8E-299F-489C-AFAF-BD7CEE1D9A1E}" srcOrd="0" destOrd="0" presId="urn:microsoft.com/office/officeart/2005/8/layout/radial1"/>
    <dgm:cxn modelId="{F188E48B-28A9-46AB-8193-E1DAD92DC79F}" type="presParOf" srcId="{AC1A2B0A-D796-4A89-A9EC-601FDE801B13}" destId="{2276CBCB-3A4D-4AF8-8D9B-D4649D5CFDA8}" srcOrd="2" destOrd="0" presId="urn:microsoft.com/office/officeart/2005/8/layout/radial1"/>
    <dgm:cxn modelId="{D79E5DB0-C4AE-48D5-8F0E-CA5A73001838}" type="presParOf" srcId="{AC1A2B0A-D796-4A89-A9EC-601FDE801B13}" destId="{83DE6D79-92D3-4A48-A4A2-37F1124C9BF0}" srcOrd="3" destOrd="0" presId="urn:microsoft.com/office/officeart/2005/8/layout/radial1"/>
    <dgm:cxn modelId="{0BF7605A-B786-4EB6-9951-F39764F6F6BB}" type="presParOf" srcId="{83DE6D79-92D3-4A48-A4A2-37F1124C9BF0}" destId="{F9FAD7B9-6774-48DC-B55D-6E2CB1B98656}" srcOrd="0" destOrd="0" presId="urn:microsoft.com/office/officeart/2005/8/layout/radial1"/>
    <dgm:cxn modelId="{3C918BFE-3010-4FE2-87D1-02381A31426E}" type="presParOf" srcId="{AC1A2B0A-D796-4A89-A9EC-601FDE801B13}" destId="{85FC4BEA-CFDF-425D-A540-3A98F85D8264}" srcOrd="4" destOrd="0" presId="urn:microsoft.com/office/officeart/2005/8/layout/radial1"/>
    <dgm:cxn modelId="{5A7547F2-3208-4B4E-BA7E-BF5AA6391821}" type="presParOf" srcId="{AC1A2B0A-D796-4A89-A9EC-601FDE801B13}" destId="{179D37CF-6A3C-438D-80FF-9A8C036975FA}" srcOrd="5" destOrd="0" presId="urn:microsoft.com/office/officeart/2005/8/layout/radial1"/>
    <dgm:cxn modelId="{6EC32EAE-1FB6-480C-AFA5-A9E1F416DEFE}" type="presParOf" srcId="{179D37CF-6A3C-438D-80FF-9A8C036975FA}" destId="{D6D84AA3-2C92-4B55-8D97-CCE1A43A4AE5}" srcOrd="0" destOrd="0" presId="urn:microsoft.com/office/officeart/2005/8/layout/radial1"/>
    <dgm:cxn modelId="{F5BACCC4-4C47-48CE-B0C9-914CA357C737}" type="presParOf" srcId="{AC1A2B0A-D796-4A89-A9EC-601FDE801B13}" destId="{592A643F-2327-48DE-8A4B-81D25C138D24}" srcOrd="6" destOrd="0" presId="urn:microsoft.com/office/officeart/2005/8/layout/radial1"/>
    <dgm:cxn modelId="{B8E18801-206E-4588-BC62-AFF9A5837C0F}" type="presParOf" srcId="{AC1A2B0A-D796-4A89-A9EC-601FDE801B13}" destId="{1FF6903F-743F-4AC6-B1C1-0DEC8731AC8E}" srcOrd="7" destOrd="0" presId="urn:microsoft.com/office/officeart/2005/8/layout/radial1"/>
    <dgm:cxn modelId="{7874903E-7822-420F-8391-66B9DF915274}" type="presParOf" srcId="{1FF6903F-743F-4AC6-B1C1-0DEC8731AC8E}" destId="{DA195362-D376-4D7B-9EF2-83FBAB68E9F1}" srcOrd="0" destOrd="0" presId="urn:microsoft.com/office/officeart/2005/8/layout/radial1"/>
    <dgm:cxn modelId="{8BF44068-55DB-4A5D-99AB-5EA2C1DA9B4D}" type="presParOf" srcId="{AC1A2B0A-D796-4A89-A9EC-601FDE801B13}" destId="{C1E8F8A3-7156-43A9-9B37-9D9523D88140}" srcOrd="8" destOrd="0" presId="urn:microsoft.com/office/officeart/2005/8/layout/radial1"/>
    <dgm:cxn modelId="{27BA74AD-5094-4AA1-9DFA-32D1DD553A6C}" type="presParOf" srcId="{AC1A2B0A-D796-4A89-A9EC-601FDE801B13}" destId="{64DC729E-9AF0-48B4-A273-31C36B15A500}" srcOrd="9" destOrd="0" presId="urn:microsoft.com/office/officeart/2005/8/layout/radial1"/>
    <dgm:cxn modelId="{9C82F6EA-0D2F-4633-B321-DDCEE92D158F}" type="presParOf" srcId="{64DC729E-9AF0-48B4-A273-31C36B15A500}" destId="{F45B4782-7A31-419B-841E-3C0D23821BB9}" srcOrd="0" destOrd="0" presId="urn:microsoft.com/office/officeart/2005/8/layout/radial1"/>
    <dgm:cxn modelId="{7E5D0D33-ECA9-4A5D-814B-992EE0242180}" type="presParOf" srcId="{AC1A2B0A-D796-4A89-A9EC-601FDE801B13}" destId="{F431C8E3-2F98-4788-A000-C8FE8874CFE2}" srcOrd="10" destOrd="0" presId="urn:microsoft.com/office/officeart/2005/8/layout/radial1"/>
    <dgm:cxn modelId="{031A4990-537E-42F0-B6C0-35BFE360D0C6}" type="presParOf" srcId="{AC1A2B0A-D796-4A89-A9EC-601FDE801B13}" destId="{C74011B9-1860-4FB5-B44B-EAF35B707DEF}" srcOrd="11" destOrd="0" presId="urn:microsoft.com/office/officeart/2005/8/layout/radial1"/>
    <dgm:cxn modelId="{F13A0B40-879A-401D-A889-304E875598B1}" type="presParOf" srcId="{C74011B9-1860-4FB5-B44B-EAF35B707DEF}" destId="{96205231-D909-4FBD-B6FB-383E793019B5}" srcOrd="0" destOrd="0" presId="urn:microsoft.com/office/officeart/2005/8/layout/radial1"/>
    <dgm:cxn modelId="{C9D68E6A-48B3-4C23-8D86-DC37DBB7899D}" type="presParOf" srcId="{AC1A2B0A-D796-4A89-A9EC-601FDE801B13}" destId="{FA943FCC-0AC4-4BB4-A249-F35880604F0C}"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339B691-DE5D-435A-8AD3-2169DB9B89CC}"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GB"/>
        </a:p>
      </dgm:t>
    </dgm:pt>
    <dgm:pt modelId="{3464BC16-EFCB-4271-B60E-37287D3804FF}">
      <dgm:prSet phldrT="[Text]"/>
      <dgm:spPr>
        <a:solidFill>
          <a:srgbClr val="FF0000"/>
        </a:solidFill>
      </dgm:spPr>
      <dgm:t>
        <a:bodyPr/>
        <a:lstStyle/>
        <a:p>
          <a:r>
            <a:rPr lang="en-GB" dirty="0"/>
            <a:t>Hygiene Provisions</a:t>
          </a:r>
        </a:p>
      </dgm:t>
    </dgm:pt>
    <dgm:pt modelId="{D0361E5E-B6E9-4452-90CD-86BF153983E1}" type="parTrans" cxnId="{FF61503F-C990-4BC7-B0E3-02E5FE6CFB14}">
      <dgm:prSet/>
      <dgm:spPr/>
      <dgm:t>
        <a:bodyPr/>
        <a:lstStyle/>
        <a:p>
          <a:endParaRPr lang="en-GB"/>
        </a:p>
      </dgm:t>
    </dgm:pt>
    <dgm:pt modelId="{7CE49FEA-EB98-431B-A4BD-F03C0DBFB4D4}" type="sibTrans" cxnId="{FF61503F-C990-4BC7-B0E3-02E5FE6CFB14}">
      <dgm:prSet/>
      <dgm:spPr/>
      <dgm:t>
        <a:bodyPr/>
        <a:lstStyle/>
        <a:p>
          <a:endParaRPr lang="en-GB"/>
        </a:p>
      </dgm:t>
    </dgm:pt>
    <dgm:pt modelId="{91505553-358B-4B2E-9BBF-D9F666E61335}">
      <dgm:prSet phldrT="[Text]" custT="1"/>
      <dgm:spPr>
        <a:solidFill>
          <a:srgbClr val="FF0000"/>
        </a:solidFill>
      </dgm:spPr>
      <dgm:t>
        <a:bodyPr/>
        <a:lstStyle/>
        <a:p>
          <a:r>
            <a:rPr lang="en-GB" sz="2000" dirty="0"/>
            <a:t>Promote good hygiene practice including hand washing</a:t>
          </a:r>
        </a:p>
      </dgm:t>
    </dgm:pt>
    <dgm:pt modelId="{9FFD70FF-74DE-4D23-B856-7A11DB903DED}" type="parTrans" cxnId="{D8D2292D-1BF2-49C7-8953-CA29811571DB}">
      <dgm:prSet/>
      <dgm:spPr/>
      <dgm:t>
        <a:bodyPr/>
        <a:lstStyle/>
        <a:p>
          <a:endParaRPr lang="en-GB"/>
        </a:p>
      </dgm:t>
    </dgm:pt>
    <dgm:pt modelId="{073EE0F6-5E8F-4B99-A83C-66EA939614C4}" type="sibTrans" cxnId="{D8D2292D-1BF2-49C7-8953-CA29811571DB}">
      <dgm:prSet/>
      <dgm:spPr/>
      <dgm:t>
        <a:bodyPr/>
        <a:lstStyle/>
        <a:p>
          <a:endParaRPr lang="en-GB"/>
        </a:p>
      </dgm:t>
    </dgm:pt>
    <dgm:pt modelId="{E73EBB2B-ECB0-4A17-9910-A97A249E4AB0}">
      <dgm:prSet phldrT="[Text]" custT="1"/>
      <dgm:spPr>
        <a:solidFill>
          <a:srgbClr val="FF0000"/>
        </a:solidFill>
      </dgm:spPr>
      <dgm:t>
        <a:bodyPr/>
        <a:lstStyle/>
        <a:p>
          <a:r>
            <a:rPr lang="en-GB" sz="2000" dirty="0"/>
            <a:t>Regularly clean common contact surfaces</a:t>
          </a:r>
        </a:p>
      </dgm:t>
    </dgm:pt>
    <dgm:pt modelId="{A5ADA947-145B-4786-B3D4-A90A67A23B3F}" type="parTrans" cxnId="{43AE7AD9-65AE-4DF6-AEFD-6C47CAAFD779}">
      <dgm:prSet/>
      <dgm:spPr/>
      <dgm:t>
        <a:bodyPr/>
        <a:lstStyle/>
        <a:p>
          <a:endParaRPr lang="en-GB"/>
        </a:p>
      </dgm:t>
    </dgm:pt>
    <dgm:pt modelId="{7033D34F-5315-4C4C-90AD-3113332F7DB1}" type="sibTrans" cxnId="{43AE7AD9-65AE-4DF6-AEFD-6C47CAAFD779}">
      <dgm:prSet/>
      <dgm:spPr/>
      <dgm:t>
        <a:bodyPr/>
        <a:lstStyle/>
        <a:p>
          <a:endParaRPr lang="en-GB"/>
        </a:p>
      </dgm:t>
    </dgm:pt>
    <dgm:pt modelId="{A0C5D67B-E2A3-433B-B941-55257551AF5F}">
      <dgm:prSet phldrT="[Text]" custT="1"/>
      <dgm:spPr>
        <a:solidFill>
          <a:srgbClr val="FF0000"/>
        </a:solidFill>
      </dgm:spPr>
      <dgm:t>
        <a:bodyPr/>
        <a:lstStyle/>
        <a:p>
          <a:r>
            <a:rPr lang="en-GB" sz="2000" dirty="0"/>
            <a:t>Enhanced and regular cleaning across all areas of the workplace</a:t>
          </a:r>
        </a:p>
      </dgm:t>
    </dgm:pt>
    <dgm:pt modelId="{2E659868-7010-4F9B-8C25-94738DDD6A0C}" type="parTrans" cxnId="{0E4CE8A6-0044-4E41-A6C9-3FD3A0389A4C}">
      <dgm:prSet/>
      <dgm:spPr/>
      <dgm:t>
        <a:bodyPr/>
        <a:lstStyle/>
        <a:p>
          <a:endParaRPr lang="en-GB"/>
        </a:p>
      </dgm:t>
    </dgm:pt>
    <dgm:pt modelId="{1BA1EEA1-7BD1-450B-A956-C8881A6BEE41}" type="sibTrans" cxnId="{0E4CE8A6-0044-4E41-A6C9-3FD3A0389A4C}">
      <dgm:prSet/>
      <dgm:spPr/>
      <dgm:t>
        <a:bodyPr/>
        <a:lstStyle/>
        <a:p>
          <a:endParaRPr lang="en-GB"/>
        </a:p>
      </dgm:t>
    </dgm:pt>
    <dgm:pt modelId="{9AF4ACA9-650A-4418-85C4-164890F4BECF}">
      <dgm:prSet phldrT="[Text]" custT="1"/>
      <dgm:spPr>
        <a:solidFill>
          <a:srgbClr val="FF0000"/>
        </a:solidFill>
      </dgm:spPr>
      <dgm:t>
        <a:bodyPr/>
        <a:lstStyle/>
        <a:p>
          <a:r>
            <a:rPr lang="en-GB" sz="2000" dirty="0"/>
            <a:t>Hand cleaning facilities or hand </a:t>
          </a:r>
          <a:r>
            <a:rPr lang="en-GB" sz="2000" dirty="0" err="1"/>
            <a:t>sanitisor</a:t>
          </a:r>
          <a:r>
            <a:rPr lang="en-GB" sz="2000" dirty="0"/>
            <a:t> at entrance to any room</a:t>
          </a:r>
        </a:p>
      </dgm:t>
    </dgm:pt>
    <dgm:pt modelId="{C93DA3C4-53B5-4F70-A82B-EC77E8F55A13}" type="parTrans" cxnId="{E1E395C4-63DA-4565-842A-AE0DC03F442E}">
      <dgm:prSet/>
      <dgm:spPr/>
      <dgm:t>
        <a:bodyPr/>
        <a:lstStyle/>
        <a:p>
          <a:endParaRPr lang="en-GB"/>
        </a:p>
      </dgm:t>
    </dgm:pt>
    <dgm:pt modelId="{79BBBBA5-5812-4B85-BD47-BE3EA57F9DC7}" type="sibTrans" cxnId="{E1E395C4-63DA-4565-842A-AE0DC03F442E}">
      <dgm:prSet/>
      <dgm:spPr/>
      <dgm:t>
        <a:bodyPr/>
        <a:lstStyle/>
        <a:p>
          <a:endParaRPr lang="en-GB"/>
        </a:p>
      </dgm:t>
    </dgm:pt>
    <dgm:pt modelId="{AC1A2B0A-D796-4A89-A9EC-601FDE801B13}" type="pres">
      <dgm:prSet presAssocID="{5339B691-DE5D-435A-8AD3-2169DB9B89CC}" presName="cycle" presStyleCnt="0">
        <dgm:presLayoutVars>
          <dgm:chMax val="1"/>
          <dgm:dir/>
          <dgm:animLvl val="ctr"/>
          <dgm:resizeHandles val="exact"/>
        </dgm:presLayoutVars>
      </dgm:prSet>
      <dgm:spPr/>
    </dgm:pt>
    <dgm:pt modelId="{6C7859E9-D971-4217-96A5-80036D1FEC5C}" type="pres">
      <dgm:prSet presAssocID="{3464BC16-EFCB-4271-B60E-37287D3804FF}" presName="centerShape" presStyleLbl="node0" presStyleIdx="0" presStyleCnt="1" custScaleX="212829"/>
      <dgm:spPr/>
    </dgm:pt>
    <dgm:pt modelId="{0D2A014F-5190-4B85-BCD7-D2078A250A34}" type="pres">
      <dgm:prSet presAssocID="{9FFD70FF-74DE-4D23-B856-7A11DB903DED}" presName="Name9" presStyleLbl="parChTrans1D2" presStyleIdx="0" presStyleCnt="4"/>
      <dgm:spPr/>
    </dgm:pt>
    <dgm:pt modelId="{DB999A8E-299F-489C-AFAF-BD7CEE1D9A1E}" type="pres">
      <dgm:prSet presAssocID="{9FFD70FF-74DE-4D23-B856-7A11DB903DED}" presName="connTx" presStyleLbl="parChTrans1D2" presStyleIdx="0" presStyleCnt="4"/>
      <dgm:spPr/>
    </dgm:pt>
    <dgm:pt modelId="{2276CBCB-3A4D-4AF8-8D9B-D4649D5CFDA8}" type="pres">
      <dgm:prSet presAssocID="{91505553-358B-4B2E-9BBF-D9F666E61335}" presName="node" presStyleLbl="node1" presStyleIdx="0" presStyleCnt="4" custScaleX="257906" custScaleY="144686" custRadScaleRad="228101" custRadScaleInc="699">
        <dgm:presLayoutVars>
          <dgm:bulletEnabled val="1"/>
        </dgm:presLayoutVars>
      </dgm:prSet>
      <dgm:spPr/>
    </dgm:pt>
    <dgm:pt modelId="{83DE6D79-92D3-4A48-A4A2-37F1124C9BF0}" type="pres">
      <dgm:prSet presAssocID="{A5ADA947-145B-4786-B3D4-A90A67A23B3F}" presName="Name9" presStyleLbl="parChTrans1D2" presStyleIdx="1" presStyleCnt="4"/>
      <dgm:spPr/>
    </dgm:pt>
    <dgm:pt modelId="{F9FAD7B9-6774-48DC-B55D-6E2CB1B98656}" type="pres">
      <dgm:prSet presAssocID="{A5ADA947-145B-4786-B3D4-A90A67A23B3F}" presName="connTx" presStyleLbl="parChTrans1D2" presStyleIdx="1" presStyleCnt="4"/>
      <dgm:spPr/>
    </dgm:pt>
    <dgm:pt modelId="{85FC4BEA-CFDF-425D-A540-3A98F85D8264}" type="pres">
      <dgm:prSet presAssocID="{E73EBB2B-ECB0-4A17-9910-A97A249E4AB0}" presName="node" presStyleLbl="node1" presStyleIdx="1" presStyleCnt="4" custScaleX="191713" custScaleY="203278" custRadScaleRad="190654" custRadScaleInc="-738">
        <dgm:presLayoutVars>
          <dgm:bulletEnabled val="1"/>
        </dgm:presLayoutVars>
      </dgm:prSet>
      <dgm:spPr/>
    </dgm:pt>
    <dgm:pt modelId="{179D37CF-6A3C-438D-80FF-9A8C036975FA}" type="pres">
      <dgm:prSet presAssocID="{2E659868-7010-4F9B-8C25-94738DDD6A0C}" presName="Name9" presStyleLbl="parChTrans1D2" presStyleIdx="2" presStyleCnt="4"/>
      <dgm:spPr/>
    </dgm:pt>
    <dgm:pt modelId="{D6D84AA3-2C92-4B55-8D97-CCE1A43A4AE5}" type="pres">
      <dgm:prSet presAssocID="{2E659868-7010-4F9B-8C25-94738DDD6A0C}" presName="connTx" presStyleLbl="parChTrans1D2" presStyleIdx="2" presStyleCnt="4"/>
      <dgm:spPr/>
    </dgm:pt>
    <dgm:pt modelId="{592A643F-2327-48DE-8A4B-81D25C138D24}" type="pres">
      <dgm:prSet presAssocID="{A0C5D67B-E2A3-433B-B941-55257551AF5F}" presName="node" presStyleLbl="node1" presStyleIdx="2" presStyleCnt="4" custScaleX="267811" custScaleY="132660">
        <dgm:presLayoutVars>
          <dgm:bulletEnabled val="1"/>
        </dgm:presLayoutVars>
      </dgm:prSet>
      <dgm:spPr/>
    </dgm:pt>
    <dgm:pt modelId="{1FF6903F-743F-4AC6-B1C1-0DEC8731AC8E}" type="pres">
      <dgm:prSet presAssocID="{C93DA3C4-53B5-4F70-A82B-EC77E8F55A13}" presName="Name9" presStyleLbl="parChTrans1D2" presStyleIdx="3" presStyleCnt="4"/>
      <dgm:spPr/>
    </dgm:pt>
    <dgm:pt modelId="{DA195362-D376-4D7B-9EF2-83FBAB68E9F1}" type="pres">
      <dgm:prSet presAssocID="{C93DA3C4-53B5-4F70-A82B-EC77E8F55A13}" presName="connTx" presStyleLbl="parChTrans1D2" presStyleIdx="3" presStyleCnt="4"/>
      <dgm:spPr/>
    </dgm:pt>
    <dgm:pt modelId="{C1E8F8A3-7156-43A9-9B37-9D9523D88140}" type="pres">
      <dgm:prSet presAssocID="{9AF4ACA9-650A-4418-85C4-164890F4BECF}" presName="node" presStyleLbl="node1" presStyleIdx="3" presStyleCnt="4" custScaleX="185490" custScaleY="229282" custRadScaleRad="269198" custRadScaleInc="2615">
        <dgm:presLayoutVars>
          <dgm:bulletEnabled val="1"/>
        </dgm:presLayoutVars>
      </dgm:prSet>
      <dgm:spPr/>
    </dgm:pt>
  </dgm:ptLst>
  <dgm:cxnLst>
    <dgm:cxn modelId="{A1CD680C-C693-4882-B84E-7F9F31DB7BC0}" type="presOf" srcId="{9FFD70FF-74DE-4D23-B856-7A11DB903DED}" destId="{DB999A8E-299F-489C-AFAF-BD7CEE1D9A1E}" srcOrd="1" destOrd="0" presId="urn:microsoft.com/office/officeart/2005/8/layout/radial1"/>
    <dgm:cxn modelId="{26828910-B417-4E33-8F35-ED695849A780}" type="presOf" srcId="{5339B691-DE5D-435A-8AD3-2169DB9B89CC}" destId="{AC1A2B0A-D796-4A89-A9EC-601FDE801B13}" srcOrd="0" destOrd="0" presId="urn:microsoft.com/office/officeart/2005/8/layout/radial1"/>
    <dgm:cxn modelId="{763D691E-9B37-4F99-89F7-777C5AB6E3A0}" type="presOf" srcId="{2E659868-7010-4F9B-8C25-94738DDD6A0C}" destId="{D6D84AA3-2C92-4B55-8D97-CCE1A43A4AE5}" srcOrd="1" destOrd="0" presId="urn:microsoft.com/office/officeart/2005/8/layout/radial1"/>
    <dgm:cxn modelId="{6A2C991E-1E22-4096-ACEE-5EE3558559CF}" type="presOf" srcId="{A0C5D67B-E2A3-433B-B941-55257551AF5F}" destId="{592A643F-2327-48DE-8A4B-81D25C138D24}" srcOrd="0" destOrd="0" presId="urn:microsoft.com/office/officeart/2005/8/layout/radial1"/>
    <dgm:cxn modelId="{E291F124-5D36-489A-BA96-AF518F06802E}" type="presOf" srcId="{9FFD70FF-74DE-4D23-B856-7A11DB903DED}" destId="{0D2A014F-5190-4B85-BCD7-D2078A250A34}" srcOrd="0" destOrd="0" presId="urn:microsoft.com/office/officeart/2005/8/layout/radial1"/>
    <dgm:cxn modelId="{D8D2292D-1BF2-49C7-8953-CA29811571DB}" srcId="{3464BC16-EFCB-4271-B60E-37287D3804FF}" destId="{91505553-358B-4B2E-9BBF-D9F666E61335}" srcOrd="0" destOrd="0" parTransId="{9FFD70FF-74DE-4D23-B856-7A11DB903DED}" sibTransId="{073EE0F6-5E8F-4B99-A83C-66EA939614C4}"/>
    <dgm:cxn modelId="{1C73703C-26C2-4A8A-868E-06224051A20A}" type="presOf" srcId="{A5ADA947-145B-4786-B3D4-A90A67A23B3F}" destId="{83DE6D79-92D3-4A48-A4A2-37F1124C9BF0}" srcOrd="0" destOrd="0" presId="urn:microsoft.com/office/officeart/2005/8/layout/radial1"/>
    <dgm:cxn modelId="{FF61503F-C990-4BC7-B0E3-02E5FE6CFB14}" srcId="{5339B691-DE5D-435A-8AD3-2169DB9B89CC}" destId="{3464BC16-EFCB-4271-B60E-37287D3804FF}" srcOrd="0" destOrd="0" parTransId="{D0361E5E-B6E9-4452-90CD-86BF153983E1}" sibTransId="{7CE49FEA-EB98-431B-A4BD-F03C0DBFB4D4}"/>
    <dgm:cxn modelId="{7905545E-FA12-414F-BE44-FAE8B117F1DE}" type="presOf" srcId="{C93DA3C4-53B5-4F70-A82B-EC77E8F55A13}" destId="{1FF6903F-743F-4AC6-B1C1-0DEC8731AC8E}" srcOrd="0" destOrd="0" presId="urn:microsoft.com/office/officeart/2005/8/layout/radial1"/>
    <dgm:cxn modelId="{DDF1BA53-E3B7-439C-AE06-171DD30CD0DD}" type="presOf" srcId="{2E659868-7010-4F9B-8C25-94738DDD6A0C}" destId="{179D37CF-6A3C-438D-80FF-9A8C036975FA}" srcOrd="0" destOrd="0" presId="urn:microsoft.com/office/officeart/2005/8/layout/radial1"/>
    <dgm:cxn modelId="{F9D2BF56-B751-439C-BF36-4E8A21929211}" type="presOf" srcId="{91505553-358B-4B2E-9BBF-D9F666E61335}" destId="{2276CBCB-3A4D-4AF8-8D9B-D4649D5CFDA8}" srcOrd="0" destOrd="0" presId="urn:microsoft.com/office/officeart/2005/8/layout/radial1"/>
    <dgm:cxn modelId="{DB662682-756D-47FE-9DE6-8716FE686F17}" type="presOf" srcId="{3464BC16-EFCB-4271-B60E-37287D3804FF}" destId="{6C7859E9-D971-4217-96A5-80036D1FEC5C}" srcOrd="0" destOrd="0" presId="urn:microsoft.com/office/officeart/2005/8/layout/radial1"/>
    <dgm:cxn modelId="{85A43299-3F05-4C00-9F27-271B7909A3EE}" type="presOf" srcId="{C93DA3C4-53B5-4F70-A82B-EC77E8F55A13}" destId="{DA195362-D376-4D7B-9EF2-83FBAB68E9F1}" srcOrd="1" destOrd="0" presId="urn:microsoft.com/office/officeart/2005/8/layout/radial1"/>
    <dgm:cxn modelId="{0E4CE8A6-0044-4E41-A6C9-3FD3A0389A4C}" srcId="{3464BC16-EFCB-4271-B60E-37287D3804FF}" destId="{A0C5D67B-E2A3-433B-B941-55257551AF5F}" srcOrd="2" destOrd="0" parTransId="{2E659868-7010-4F9B-8C25-94738DDD6A0C}" sibTransId="{1BA1EEA1-7BD1-450B-A956-C8881A6BEE41}"/>
    <dgm:cxn modelId="{E1E395C4-63DA-4565-842A-AE0DC03F442E}" srcId="{3464BC16-EFCB-4271-B60E-37287D3804FF}" destId="{9AF4ACA9-650A-4418-85C4-164890F4BECF}" srcOrd="3" destOrd="0" parTransId="{C93DA3C4-53B5-4F70-A82B-EC77E8F55A13}" sibTransId="{79BBBBA5-5812-4B85-BD47-BE3EA57F9DC7}"/>
    <dgm:cxn modelId="{065D4DC9-BDBF-49EA-949E-2AFA53442AFE}" type="presOf" srcId="{9AF4ACA9-650A-4418-85C4-164890F4BECF}" destId="{C1E8F8A3-7156-43A9-9B37-9D9523D88140}" srcOrd="0" destOrd="0" presId="urn:microsoft.com/office/officeart/2005/8/layout/radial1"/>
    <dgm:cxn modelId="{43AE7AD9-65AE-4DF6-AEFD-6C47CAAFD779}" srcId="{3464BC16-EFCB-4271-B60E-37287D3804FF}" destId="{E73EBB2B-ECB0-4A17-9910-A97A249E4AB0}" srcOrd="1" destOrd="0" parTransId="{A5ADA947-145B-4786-B3D4-A90A67A23B3F}" sibTransId="{7033D34F-5315-4C4C-90AD-3113332F7DB1}"/>
    <dgm:cxn modelId="{C2801BDC-0713-4F5F-A342-B7231D3B00FA}" type="presOf" srcId="{E73EBB2B-ECB0-4A17-9910-A97A249E4AB0}" destId="{85FC4BEA-CFDF-425D-A540-3A98F85D8264}" srcOrd="0" destOrd="0" presId="urn:microsoft.com/office/officeart/2005/8/layout/radial1"/>
    <dgm:cxn modelId="{91BB56EE-0090-4C7C-B39B-E82FD561AD92}" type="presOf" srcId="{A5ADA947-145B-4786-B3D4-A90A67A23B3F}" destId="{F9FAD7B9-6774-48DC-B55D-6E2CB1B98656}" srcOrd="1" destOrd="0" presId="urn:microsoft.com/office/officeart/2005/8/layout/radial1"/>
    <dgm:cxn modelId="{7F01EC90-F7AB-4ACB-B4BF-64F879B49AF7}" type="presParOf" srcId="{AC1A2B0A-D796-4A89-A9EC-601FDE801B13}" destId="{6C7859E9-D971-4217-96A5-80036D1FEC5C}" srcOrd="0" destOrd="0" presId="urn:microsoft.com/office/officeart/2005/8/layout/radial1"/>
    <dgm:cxn modelId="{43853BA1-89B1-4690-8676-7F43CAAD5C43}" type="presParOf" srcId="{AC1A2B0A-D796-4A89-A9EC-601FDE801B13}" destId="{0D2A014F-5190-4B85-BCD7-D2078A250A34}" srcOrd="1" destOrd="0" presId="urn:microsoft.com/office/officeart/2005/8/layout/radial1"/>
    <dgm:cxn modelId="{526EE35F-3DDA-42DB-AD9E-F96BC5F0AA69}" type="presParOf" srcId="{0D2A014F-5190-4B85-BCD7-D2078A250A34}" destId="{DB999A8E-299F-489C-AFAF-BD7CEE1D9A1E}" srcOrd="0" destOrd="0" presId="urn:microsoft.com/office/officeart/2005/8/layout/radial1"/>
    <dgm:cxn modelId="{F188E48B-28A9-46AB-8193-E1DAD92DC79F}" type="presParOf" srcId="{AC1A2B0A-D796-4A89-A9EC-601FDE801B13}" destId="{2276CBCB-3A4D-4AF8-8D9B-D4649D5CFDA8}" srcOrd="2" destOrd="0" presId="urn:microsoft.com/office/officeart/2005/8/layout/radial1"/>
    <dgm:cxn modelId="{D79E5DB0-C4AE-48D5-8F0E-CA5A73001838}" type="presParOf" srcId="{AC1A2B0A-D796-4A89-A9EC-601FDE801B13}" destId="{83DE6D79-92D3-4A48-A4A2-37F1124C9BF0}" srcOrd="3" destOrd="0" presId="urn:microsoft.com/office/officeart/2005/8/layout/radial1"/>
    <dgm:cxn modelId="{0BF7605A-B786-4EB6-9951-F39764F6F6BB}" type="presParOf" srcId="{83DE6D79-92D3-4A48-A4A2-37F1124C9BF0}" destId="{F9FAD7B9-6774-48DC-B55D-6E2CB1B98656}" srcOrd="0" destOrd="0" presId="urn:microsoft.com/office/officeart/2005/8/layout/radial1"/>
    <dgm:cxn modelId="{3C918BFE-3010-4FE2-87D1-02381A31426E}" type="presParOf" srcId="{AC1A2B0A-D796-4A89-A9EC-601FDE801B13}" destId="{85FC4BEA-CFDF-425D-A540-3A98F85D8264}" srcOrd="4" destOrd="0" presId="urn:microsoft.com/office/officeart/2005/8/layout/radial1"/>
    <dgm:cxn modelId="{5A7547F2-3208-4B4E-BA7E-BF5AA6391821}" type="presParOf" srcId="{AC1A2B0A-D796-4A89-A9EC-601FDE801B13}" destId="{179D37CF-6A3C-438D-80FF-9A8C036975FA}" srcOrd="5" destOrd="0" presId="urn:microsoft.com/office/officeart/2005/8/layout/radial1"/>
    <dgm:cxn modelId="{6EC32EAE-1FB6-480C-AFA5-A9E1F416DEFE}" type="presParOf" srcId="{179D37CF-6A3C-438D-80FF-9A8C036975FA}" destId="{D6D84AA3-2C92-4B55-8D97-CCE1A43A4AE5}" srcOrd="0" destOrd="0" presId="urn:microsoft.com/office/officeart/2005/8/layout/radial1"/>
    <dgm:cxn modelId="{F5BACCC4-4C47-48CE-B0C9-914CA357C737}" type="presParOf" srcId="{AC1A2B0A-D796-4A89-A9EC-601FDE801B13}" destId="{592A643F-2327-48DE-8A4B-81D25C138D24}" srcOrd="6" destOrd="0" presId="urn:microsoft.com/office/officeart/2005/8/layout/radial1"/>
    <dgm:cxn modelId="{B8E18801-206E-4588-BC62-AFF9A5837C0F}" type="presParOf" srcId="{AC1A2B0A-D796-4A89-A9EC-601FDE801B13}" destId="{1FF6903F-743F-4AC6-B1C1-0DEC8731AC8E}" srcOrd="7" destOrd="0" presId="urn:microsoft.com/office/officeart/2005/8/layout/radial1"/>
    <dgm:cxn modelId="{7874903E-7822-420F-8391-66B9DF915274}" type="presParOf" srcId="{1FF6903F-743F-4AC6-B1C1-0DEC8731AC8E}" destId="{DA195362-D376-4D7B-9EF2-83FBAB68E9F1}" srcOrd="0" destOrd="0" presId="urn:microsoft.com/office/officeart/2005/8/layout/radial1"/>
    <dgm:cxn modelId="{8BF44068-55DB-4A5D-99AB-5EA2C1DA9B4D}" type="presParOf" srcId="{AC1A2B0A-D796-4A89-A9EC-601FDE801B13}" destId="{C1E8F8A3-7156-43A9-9B37-9D9523D88140}"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339B691-DE5D-435A-8AD3-2169DB9B89CC}"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GB"/>
        </a:p>
      </dgm:t>
    </dgm:pt>
    <dgm:pt modelId="{3464BC16-EFCB-4271-B60E-37287D3804FF}">
      <dgm:prSet phldrT="[Text]" custT="1"/>
      <dgm:spPr>
        <a:solidFill>
          <a:srgbClr val="FF0000"/>
        </a:solidFill>
      </dgm:spPr>
      <dgm:t>
        <a:bodyPr/>
        <a:lstStyle/>
        <a:p>
          <a:r>
            <a:rPr lang="en-GB" sz="1600" dirty="0"/>
            <a:t>Personal Protective Equipment</a:t>
          </a:r>
        </a:p>
      </dgm:t>
    </dgm:pt>
    <dgm:pt modelId="{D0361E5E-B6E9-4452-90CD-86BF153983E1}" type="parTrans" cxnId="{FF61503F-C990-4BC7-B0E3-02E5FE6CFB14}">
      <dgm:prSet/>
      <dgm:spPr/>
      <dgm:t>
        <a:bodyPr/>
        <a:lstStyle/>
        <a:p>
          <a:endParaRPr lang="en-GB"/>
        </a:p>
      </dgm:t>
    </dgm:pt>
    <dgm:pt modelId="{7CE49FEA-EB98-431B-A4BD-F03C0DBFB4D4}" type="sibTrans" cxnId="{FF61503F-C990-4BC7-B0E3-02E5FE6CFB14}">
      <dgm:prSet/>
      <dgm:spPr/>
      <dgm:t>
        <a:bodyPr/>
        <a:lstStyle/>
        <a:p>
          <a:endParaRPr lang="en-GB"/>
        </a:p>
      </dgm:t>
    </dgm:pt>
    <dgm:pt modelId="{91505553-358B-4B2E-9BBF-D9F666E61335}">
      <dgm:prSet phldrT="[Text]" custT="1"/>
      <dgm:spPr>
        <a:solidFill>
          <a:srgbClr val="FF0000"/>
        </a:solidFill>
      </dgm:spPr>
      <dgm:t>
        <a:bodyPr/>
        <a:lstStyle/>
        <a:p>
          <a:r>
            <a:rPr lang="en-GB" sz="800" dirty="0"/>
            <a:t> </a:t>
          </a:r>
          <a:r>
            <a:rPr lang="en-GB" sz="1400" dirty="0"/>
            <a:t>Disposable surgical Gloves</a:t>
          </a:r>
        </a:p>
      </dgm:t>
    </dgm:pt>
    <dgm:pt modelId="{9FFD70FF-74DE-4D23-B856-7A11DB903DED}" type="parTrans" cxnId="{D8D2292D-1BF2-49C7-8953-CA29811571DB}">
      <dgm:prSet/>
      <dgm:spPr/>
      <dgm:t>
        <a:bodyPr/>
        <a:lstStyle/>
        <a:p>
          <a:endParaRPr lang="en-GB"/>
        </a:p>
      </dgm:t>
    </dgm:pt>
    <dgm:pt modelId="{073EE0F6-5E8F-4B99-A83C-66EA939614C4}" type="sibTrans" cxnId="{D8D2292D-1BF2-49C7-8953-CA29811571DB}">
      <dgm:prSet/>
      <dgm:spPr/>
      <dgm:t>
        <a:bodyPr/>
        <a:lstStyle/>
        <a:p>
          <a:endParaRPr lang="en-GB"/>
        </a:p>
      </dgm:t>
    </dgm:pt>
    <dgm:pt modelId="{E73EBB2B-ECB0-4A17-9910-A97A249E4AB0}">
      <dgm:prSet phldrT="[Text]" custT="1"/>
      <dgm:spPr>
        <a:solidFill>
          <a:srgbClr val="FF0000"/>
        </a:solidFill>
      </dgm:spPr>
      <dgm:t>
        <a:bodyPr/>
        <a:lstStyle/>
        <a:p>
          <a:r>
            <a:rPr lang="en-GB" sz="1400" dirty="0"/>
            <a:t>Disposable plastic apron </a:t>
          </a:r>
        </a:p>
      </dgm:t>
    </dgm:pt>
    <dgm:pt modelId="{A5ADA947-145B-4786-B3D4-A90A67A23B3F}" type="parTrans" cxnId="{43AE7AD9-65AE-4DF6-AEFD-6C47CAAFD779}">
      <dgm:prSet/>
      <dgm:spPr/>
      <dgm:t>
        <a:bodyPr/>
        <a:lstStyle/>
        <a:p>
          <a:endParaRPr lang="en-GB"/>
        </a:p>
      </dgm:t>
    </dgm:pt>
    <dgm:pt modelId="{7033D34F-5315-4C4C-90AD-3113332F7DB1}" type="sibTrans" cxnId="{43AE7AD9-65AE-4DF6-AEFD-6C47CAAFD779}">
      <dgm:prSet/>
      <dgm:spPr/>
      <dgm:t>
        <a:bodyPr/>
        <a:lstStyle/>
        <a:p>
          <a:endParaRPr lang="en-GB"/>
        </a:p>
      </dgm:t>
    </dgm:pt>
    <dgm:pt modelId="{A0C5D67B-E2A3-433B-B941-55257551AF5F}">
      <dgm:prSet phldrT="[Text]" custT="1"/>
      <dgm:spPr>
        <a:solidFill>
          <a:srgbClr val="FF0000"/>
        </a:solidFill>
      </dgm:spPr>
      <dgm:t>
        <a:bodyPr/>
        <a:lstStyle/>
        <a:p>
          <a:r>
            <a:rPr lang="en-GB" sz="1400" dirty="0"/>
            <a:t>Disposable fluid resistant coveralls/gowns</a:t>
          </a:r>
        </a:p>
      </dgm:t>
    </dgm:pt>
    <dgm:pt modelId="{2E659868-7010-4F9B-8C25-94738DDD6A0C}" type="parTrans" cxnId="{0E4CE8A6-0044-4E41-A6C9-3FD3A0389A4C}">
      <dgm:prSet/>
      <dgm:spPr/>
      <dgm:t>
        <a:bodyPr/>
        <a:lstStyle/>
        <a:p>
          <a:endParaRPr lang="en-GB"/>
        </a:p>
      </dgm:t>
    </dgm:pt>
    <dgm:pt modelId="{1BA1EEA1-7BD1-450B-A956-C8881A6BEE41}" type="sibTrans" cxnId="{0E4CE8A6-0044-4E41-A6C9-3FD3A0389A4C}">
      <dgm:prSet/>
      <dgm:spPr/>
      <dgm:t>
        <a:bodyPr/>
        <a:lstStyle/>
        <a:p>
          <a:endParaRPr lang="en-GB"/>
        </a:p>
      </dgm:t>
    </dgm:pt>
    <dgm:pt modelId="{9AF4ACA9-650A-4418-85C4-164890F4BECF}">
      <dgm:prSet phldrT="[Text]" custT="1"/>
      <dgm:spPr>
        <a:solidFill>
          <a:srgbClr val="FF0000"/>
        </a:solidFill>
      </dgm:spPr>
      <dgm:t>
        <a:bodyPr/>
        <a:lstStyle/>
        <a:p>
          <a:r>
            <a:rPr lang="en-GB" sz="1400" dirty="0"/>
            <a:t>Surgical masks</a:t>
          </a:r>
        </a:p>
      </dgm:t>
    </dgm:pt>
    <dgm:pt modelId="{C93DA3C4-53B5-4F70-A82B-EC77E8F55A13}" type="parTrans" cxnId="{E1E395C4-63DA-4565-842A-AE0DC03F442E}">
      <dgm:prSet/>
      <dgm:spPr/>
      <dgm:t>
        <a:bodyPr/>
        <a:lstStyle/>
        <a:p>
          <a:endParaRPr lang="en-GB"/>
        </a:p>
      </dgm:t>
    </dgm:pt>
    <dgm:pt modelId="{79BBBBA5-5812-4B85-BD47-BE3EA57F9DC7}" type="sibTrans" cxnId="{E1E395C4-63DA-4565-842A-AE0DC03F442E}">
      <dgm:prSet/>
      <dgm:spPr/>
      <dgm:t>
        <a:bodyPr/>
        <a:lstStyle/>
        <a:p>
          <a:endParaRPr lang="en-GB"/>
        </a:p>
      </dgm:t>
    </dgm:pt>
    <dgm:pt modelId="{B9C03F05-293C-479F-ACC7-C17A252B0B55}">
      <dgm:prSet custT="1"/>
      <dgm:spPr>
        <a:solidFill>
          <a:srgbClr val="FF0000"/>
        </a:solidFill>
      </dgm:spPr>
      <dgm:t>
        <a:bodyPr/>
        <a:lstStyle/>
        <a:p>
          <a:r>
            <a:rPr lang="en-GB" sz="1400" dirty="0"/>
            <a:t>Fluid resistant type 11R surgical masks</a:t>
          </a:r>
        </a:p>
      </dgm:t>
    </dgm:pt>
    <dgm:pt modelId="{EDB0E5A0-5774-4206-9911-6671AC047D35}" type="parTrans" cxnId="{5D170BA8-B83F-4D03-8075-0E61094AF719}">
      <dgm:prSet/>
      <dgm:spPr/>
      <dgm:t>
        <a:bodyPr/>
        <a:lstStyle/>
        <a:p>
          <a:endParaRPr lang="en-GB"/>
        </a:p>
      </dgm:t>
    </dgm:pt>
    <dgm:pt modelId="{DDF30BB2-06C0-4AFC-BE95-305D6EA2EF5A}" type="sibTrans" cxnId="{5D170BA8-B83F-4D03-8075-0E61094AF719}">
      <dgm:prSet/>
      <dgm:spPr/>
      <dgm:t>
        <a:bodyPr/>
        <a:lstStyle/>
        <a:p>
          <a:endParaRPr lang="en-GB"/>
        </a:p>
      </dgm:t>
    </dgm:pt>
    <dgm:pt modelId="{690FE9E9-B527-4AE1-AFB5-16FD6E2B494C}">
      <dgm:prSet custT="1"/>
      <dgm:spPr>
        <a:solidFill>
          <a:schemeClr val="accent6">
            <a:lumMod val="60000"/>
            <a:lumOff val="40000"/>
          </a:schemeClr>
        </a:solidFill>
      </dgm:spPr>
      <dgm:t>
        <a:bodyPr/>
        <a:lstStyle/>
        <a:p>
          <a:r>
            <a:rPr lang="en-GB" sz="1400" dirty="0"/>
            <a:t>Training in donning and taking off PPE</a:t>
          </a:r>
        </a:p>
      </dgm:t>
    </dgm:pt>
    <dgm:pt modelId="{BC08406F-F8F3-4D59-9C69-D76C2E1D90A7}" type="parTrans" cxnId="{D591E75D-22E1-4ED7-A0FE-6B8232DF7A0D}">
      <dgm:prSet/>
      <dgm:spPr/>
      <dgm:t>
        <a:bodyPr/>
        <a:lstStyle/>
        <a:p>
          <a:endParaRPr lang="en-GB"/>
        </a:p>
      </dgm:t>
    </dgm:pt>
    <dgm:pt modelId="{CAFB514A-D7A9-451A-8773-87156679AF38}" type="sibTrans" cxnId="{D591E75D-22E1-4ED7-A0FE-6B8232DF7A0D}">
      <dgm:prSet/>
      <dgm:spPr/>
      <dgm:t>
        <a:bodyPr/>
        <a:lstStyle/>
        <a:p>
          <a:endParaRPr lang="en-GB"/>
        </a:p>
      </dgm:t>
    </dgm:pt>
    <dgm:pt modelId="{99459855-ECFC-4578-9DAF-CAE7BDDEA5B4}">
      <dgm:prSet custT="1"/>
      <dgm:spPr>
        <a:solidFill>
          <a:schemeClr val="accent6">
            <a:lumMod val="60000"/>
            <a:lumOff val="40000"/>
          </a:schemeClr>
        </a:solidFill>
      </dgm:spPr>
      <dgm:t>
        <a:bodyPr/>
        <a:lstStyle/>
        <a:p>
          <a:r>
            <a:rPr lang="en-GB" sz="1400" dirty="0"/>
            <a:t>Safe place for changing into and out of PPE</a:t>
          </a:r>
        </a:p>
      </dgm:t>
    </dgm:pt>
    <dgm:pt modelId="{95EDC9CA-46B7-4324-A271-3225459124A8}" type="parTrans" cxnId="{F8D1957C-AAFB-4130-B608-47B6F8DF6A3B}">
      <dgm:prSet/>
      <dgm:spPr/>
      <dgm:t>
        <a:bodyPr/>
        <a:lstStyle/>
        <a:p>
          <a:endParaRPr lang="en-GB"/>
        </a:p>
      </dgm:t>
    </dgm:pt>
    <dgm:pt modelId="{DEB89590-3929-4EE4-82A8-1FB431626321}" type="sibTrans" cxnId="{F8D1957C-AAFB-4130-B608-47B6F8DF6A3B}">
      <dgm:prSet/>
      <dgm:spPr/>
      <dgm:t>
        <a:bodyPr/>
        <a:lstStyle/>
        <a:p>
          <a:endParaRPr lang="en-GB"/>
        </a:p>
      </dgm:t>
    </dgm:pt>
    <dgm:pt modelId="{CA85F2F2-7D85-4D78-B07A-83AC264DD234}">
      <dgm:prSet custT="1"/>
      <dgm:spPr>
        <a:solidFill>
          <a:schemeClr val="accent6">
            <a:lumMod val="60000"/>
            <a:lumOff val="40000"/>
          </a:schemeClr>
        </a:solidFill>
        <a:ln>
          <a:solidFill>
            <a:schemeClr val="accent6">
              <a:lumMod val="60000"/>
              <a:lumOff val="40000"/>
            </a:schemeClr>
          </a:solidFill>
        </a:ln>
      </dgm:spPr>
      <dgm:t>
        <a:bodyPr/>
        <a:lstStyle/>
        <a:p>
          <a:r>
            <a:rPr lang="en-GB" sz="1600" dirty="0"/>
            <a:t>Safe method for storing  and disposing of PPE</a:t>
          </a:r>
        </a:p>
      </dgm:t>
    </dgm:pt>
    <dgm:pt modelId="{25908B3A-0F1B-4305-AA3B-FFEBB9BECE71}" type="parTrans" cxnId="{2FD6888D-E4AE-4915-88C1-908D9EBFD315}">
      <dgm:prSet/>
      <dgm:spPr/>
      <dgm:t>
        <a:bodyPr/>
        <a:lstStyle/>
        <a:p>
          <a:endParaRPr lang="en-GB"/>
        </a:p>
      </dgm:t>
    </dgm:pt>
    <dgm:pt modelId="{C7DC42DB-70BC-4173-BF01-C14D89C5E454}" type="sibTrans" cxnId="{2FD6888D-E4AE-4915-88C1-908D9EBFD315}">
      <dgm:prSet/>
      <dgm:spPr/>
      <dgm:t>
        <a:bodyPr/>
        <a:lstStyle/>
        <a:p>
          <a:endParaRPr lang="en-GB"/>
        </a:p>
      </dgm:t>
    </dgm:pt>
    <dgm:pt modelId="{AC1A2B0A-D796-4A89-A9EC-601FDE801B13}" type="pres">
      <dgm:prSet presAssocID="{5339B691-DE5D-435A-8AD3-2169DB9B89CC}" presName="cycle" presStyleCnt="0">
        <dgm:presLayoutVars>
          <dgm:chMax val="1"/>
          <dgm:dir/>
          <dgm:animLvl val="ctr"/>
          <dgm:resizeHandles val="exact"/>
        </dgm:presLayoutVars>
      </dgm:prSet>
      <dgm:spPr/>
    </dgm:pt>
    <dgm:pt modelId="{6C7859E9-D971-4217-96A5-80036D1FEC5C}" type="pres">
      <dgm:prSet presAssocID="{3464BC16-EFCB-4271-B60E-37287D3804FF}" presName="centerShape" presStyleLbl="node0" presStyleIdx="0" presStyleCnt="1" custScaleX="212829"/>
      <dgm:spPr/>
    </dgm:pt>
    <dgm:pt modelId="{0D2A014F-5190-4B85-BCD7-D2078A250A34}" type="pres">
      <dgm:prSet presAssocID="{9FFD70FF-74DE-4D23-B856-7A11DB903DED}" presName="Name9" presStyleLbl="parChTrans1D2" presStyleIdx="0" presStyleCnt="8"/>
      <dgm:spPr/>
    </dgm:pt>
    <dgm:pt modelId="{DB999A8E-299F-489C-AFAF-BD7CEE1D9A1E}" type="pres">
      <dgm:prSet presAssocID="{9FFD70FF-74DE-4D23-B856-7A11DB903DED}" presName="connTx" presStyleLbl="parChTrans1D2" presStyleIdx="0" presStyleCnt="8"/>
      <dgm:spPr/>
    </dgm:pt>
    <dgm:pt modelId="{2276CBCB-3A4D-4AF8-8D9B-D4649D5CFDA8}" type="pres">
      <dgm:prSet presAssocID="{91505553-358B-4B2E-9BBF-D9F666E61335}" presName="node" presStyleLbl="node1" presStyleIdx="0" presStyleCnt="8" custScaleX="143894" custScaleY="87898" custRadScaleRad="102442" custRadScaleInc="1143">
        <dgm:presLayoutVars>
          <dgm:bulletEnabled val="1"/>
        </dgm:presLayoutVars>
      </dgm:prSet>
      <dgm:spPr/>
    </dgm:pt>
    <dgm:pt modelId="{83DE6D79-92D3-4A48-A4A2-37F1124C9BF0}" type="pres">
      <dgm:prSet presAssocID="{A5ADA947-145B-4786-B3D4-A90A67A23B3F}" presName="Name9" presStyleLbl="parChTrans1D2" presStyleIdx="1" presStyleCnt="8"/>
      <dgm:spPr/>
    </dgm:pt>
    <dgm:pt modelId="{F9FAD7B9-6774-48DC-B55D-6E2CB1B98656}" type="pres">
      <dgm:prSet presAssocID="{A5ADA947-145B-4786-B3D4-A90A67A23B3F}" presName="connTx" presStyleLbl="parChTrans1D2" presStyleIdx="1" presStyleCnt="8"/>
      <dgm:spPr/>
    </dgm:pt>
    <dgm:pt modelId="{85FC4BEA-CFDF-425D-A540-3A98F85D8264}" type="pres">
      <dgm:prSet presAssocID="{E73EBB2B-ECB0-4A17-9910-A97A249E4AB0}" presName="node" presStyleLbl="node1" presStyleIdx="1" presStyleCnt="8" custScaleX="176234" custRadScaleRad="190654" custRadScaleInc="-738">
        <dgm:presLayoutVars>
          <dgm:bulletEnabled val="1"/>
        </dgm:presLayoutVars>
      </dgm:prSet>
      <dgm:spPr/>
    </dgm:pt>
    <dgm:pt modelId="{179D37CF-6A3C-438D-80FF-9A8C036975FA}" type="pres">
      <dgm:prSet presAssocID="{2E659868-7010-4F9B-8C25-94738DDD6A0C}" presName="Name9" presStyleLbl="parChTrans1D2" presStyleIdx="2" presStyleCnt="8"/>
      <dgm:spPr/>
    </dgm:pt>
    <dgm:pt modelId="{D6D84AA3-2C92-4B55-8D97-CCE1A43A4AE5}" type="pres">
      <dgm:prSet presAssocID="{2E659868-7010-4F9B-8C25-94738DDD6A0C}" presName="connTx" presStyleLbl="parChTrans1D2" presStyleIdx="2" presStyleCnt="8"/>
      <dgm:spPr/>
    </dgm:pt>
    <dgm:pt modelId="{592A643F-2327-48DE-8A4B-81D25C138D24}" type="pres">
      <dgm:prSet presAssocID="{A0C5D67B-E2A3-433B-B941-55257551AF5F}" presName="node" presStyleLbl="node1" presStyleIdx="2" presStyleCnt="8" custScaleX="211487" custScaleY="157035" custRadScaleRad="176006" custRadScaleInc="-30114">
        <dgm:presLayoutVars>
          <dgm:bulletEnabled val="1"/>
        </dgm:presLayoutVars>
      </dgm:prSet>
      <dgm:spPr/>
    </dgm:pt>
    <dgm:pt modelId="{D4B08FFE-B39F-401E-ABAE-D00423FF1F0F}" type="pres">
      <dgm:prSet presAssocID="{25908B3A-0F1B-4305-AA3B-FFEBB9BECE71}" presName="Name9" presStyleLbl="parChTrans1D2" presStyleIdx="3" presStyleCnt="8"/>
      <dgm:spPr/>
    </dgm:pt>
    <dgm:pt modelId="{254CB840-3CF6-4651-B016-9CB1C3C9927D}" type="pres">
      <dgm:prSet presAssocID="{25908B3A-0F1B-4305-AA3B-FFEBB9BECE71}" presName="connTx" presStyleLbl="parChTrans1D2" presStyleIdx="3" presStyleCnt="8"/>
      <dgm:spPr/>
    </dgm:pt>
    <dgm:pt modelId="{94DA8203-4BDF-42E0-A2B8-00E18474C147}" type="pres">
      <dgm:prSet presAssocID="{CA85F2F2-7D85-4D78-B07A-83AC264DD234}" presName="node" presStyleLbl="node1" presStyleIdx="3" presStyleCnt="8" custScaleX="250804" custRadScaleRad="183532" custRadScaleInc="-65990">
        <dgm:presLayoutVars>
          <dgm:bulletEnabled val="1"/>
        </dgm:presLayoutVars>
      </dgm:prSet>
      <dgm:spPr/>
    </dgm:pt>
    <dgm:pt modelId="{9AA02A64-0A30-428A-A873-65BC77C53640}" type="pres">
      <dgm:prSet presAssocID="{95EDC9CA-46B7-4324-A271-3225459124A8}" presName="Name9" presStyleLbl="parChTrans1D2" presStyleIdx="4" presStyleCnt="8"/>
      <dgm:spPr/>
    </dgm:pt>
    <dgm:pt modelId="{5F3BE732-04F6-4F99-911E-B5F6B24E834C}" type="pres">
      <dgm:prSet presAssocID="{95EDC9CA-46B7-4324-A271-3225459124A8}" presName="connTx" presStyleLbl="parChTrans1D2" presStyleIdx="4" presStyleCnt="8"/>
      <dgm:spPr/>
    </dgm:pt>
    <dgm:pt modelId="{C39C2C8C-B564-4360-B0DE-11B383E27155}" type="pres">
      <dgm:prSet presAssocID="{99459855-ECFC-4578-9DAF-CAE7BDDEA5B4}" presName="node" presStyleLbl="node1" presStyleIdx="4" presStyleCnt="8" custScaleX="247691" custRadScaleRad="99658" custRadScaleInc="-1212">
        <dgm:presLayoutVars>
          <dgm:bulletEnabled val="1"/>
        </dgm:presLayoutVars>
      </dgm:prSet>
      <dgm:spPr/>
    </dgm:pt>
    <dgm:pt modelId="{39A225F0-18B2-4B81-BA4E-93F085E838D6}" type="pres">
      <dgm:prSet presAssocID="{BC08406F-F8F3-4D59-9C69-D76C2E1D90A7}" presName="Name9" presStyleLbl="parChTrans1D2" presStyleIdx="5" presStyleCnt="8"/>
      <dgm:spPr/>
    </dgm:pt>
    <dgm:pt modelId="{FC69B6A5-2259-452A-869A-99BCC3D17808}" type="pres">
      <dgm:prSet presAssocID="{BC08406F-F8F3-4D59-9C69-D76C2E1D90A7}" presName="connTx" presStyleLbl="parChTrans1D2" presStyleIdx="5" presStyleCnt="8"/>
      <dgm:spPr/>
    </dgm:pt>
    <dgm:pt modelId="{DFFA4A5F-FE06-44B5-8D84-5331AC152DA1}" type="pres">
      <dgm:prSet presAssocID="{690FE9E9-B527-4AE1-AFB5-16FD6E2B494C}" presName="node" presStyleLbl="node1" presStyleIdx="5" presStyleCnt="8" custScaleX="233107" custRadScaleRad="197868" custRadScaleInc="65591">
        <dgm:presLayoutVars>
          <dgm:bulletEnabled val="1"/>
        </dgm:presLayoutVars>
      </dgm:prSet>
      <dgm:spPr/>
    </dgm:pt>
    <dgm:pt modelId="{21DD7028-5C16-4AED-B647-1D534728BFE5}" type="pres">
      <dgm:prSet presAssocID="{EDB0E5A0-5774-4206-9911-6671AC047D35}" presName="Name9" presStyleLbl="parChTrans1D2" presStyleIdx="6" presStyleCnt="8"/>
      <dgm:spPr/>
    </dgm:pt>
    <dgm:pt modelId="{77C7A8B6-47CA-4CB5-A6B6-B64114939F79}" type="pres">
      <dgm:prSet presAssocID="{EDB0E5A0-5774-4206-9911-6671AC047D35}" presName="connTx" presStyleLbl="parChTrans1D2" presStyleIdx="6" presStyleCnt="8"/>
      <dgm:spPr/>
    </dgm:pt>
    <dgm:pt modelId="{C9F2F9B3-DB7B-4EED-9E69-A1642F2E46E3}" type="pres">
      <dgm:prSet presAssocID="{B9C03F05-293C-479F-ACC7-C17A252B0B55}" presName="node" presStyleLbl="node1" presStyleIdx="6" presStyleCnt="8" custScaleX="148137" custScaleY="146020" custRadScaleRad="188280" custRadScaleInc="45223">
        <dgm:presLayoutVars>
          <dgm:bulletEnabled val="1"/>
        </dgm:presLayoutVars>
      </dgm:prSet>
      <dgm:spPr/>
    </dgm:pt>
    <dgm:pt modelId="{1FF6903F-743F-4AC6-B1C1-0DEC8731AC8E}" type="pres">
      <dgm:prSet presAssocID="{C93DA3C4-53B5-4F70-A82B-EC77E8F55A13}" presName="Name9" presStyleLbl="parChTrans1D2" presStyleIdx="7" presStyleCnt="8"/>
      <dgm:spPr/>
    </dgm:pt>
    <dgm:pt modelId="{DA195362-D376-4D7B-9EF2-83FBAB68E9F1}" type="pres">
      <dgm:prSet presAssocID="{C93DA3C4-53B5-4F70-A82B-EC77E8F55A13}" presName="connTx" presStyleLbl="parChTrans1D2" presStyleIdx="7" presStyleCnt="8"/>
      <dgm:spPr/>
    </dgm:pt>
    <dgm:pt modelId="{C1E8F8A3-7156-43A9-9B37-9D9523D88140}" type="pres">
      <dgm:prSet presAssocID="{9AF4ACA9-650A-4418-85C4-164890F4BECF}" presName="node" presStyleLbl="node1" presStyleIdx="7" presStyleCnt="8" custScaleX="137303" custRadScaleRad="177688" custRadScaleInc="15918">
        <dgm:presLayoutVars>
          <dgm:bulletEnabled val="1"/>
        </dgm:presLayoutVars>
      </dgm:prSet>
      <dgm:spPr/>
    </dgm:pt>
  </dgm:ptLst>
  <dgm:cxnLst>
    <dgm:cxn modelId="{A1CD680C-C693-4882-B84E-7F9F31DB7BC0}" type="presOf" srcId="{9FFD70FF-74DE-4D23-B856-7A11DB903DED}" destId="{DB999A8E-299F-489C-AFAF-BD7CEE1D9A1E}" srcOrd="1" destOrd="0" presId="urn:microsoft.com/office/officeart/2005/8/layout/radial1"/>
    <dgm:cxn modelId="{26828910-B417-4E33-8F35-ED695849A780}" type="presOf" srcId="{5339B691-DE5D-435A-8AD3-2169DB9B89CC}" destId="{AC1A2B0A-D796-4A89-A9EC-601FDE801B13}" srcOrd="0" destOrd="0" presId="urn:microsoft.com/office/officeart/2005/8/layout/radial1"/>
    <dgm:cxn modelId="{763D691E-9B37-4F99-89F7-777C5AB6E3A0}" type="presOf" srcId="{2E659868-7010-4F9B-8C25-94738DDD6A0C}" destId="{D6D84AA3-2C92-4B55-8D97-CCE1A43A4AE5}" srcOrd="1" destOrd="0" presId="urn:microsoft.com/office/officeart/2005/8/layout/radial1"/>
    <dgm:cxn modelId="{6A2C991E-1E22-4096-ACEE-5EE3558559CF}" type="presOf" srcId="{A0C5D67B-E2A3-433B-B941-55257551AF5F}" destId="{592A643F-2327-48DE-8A4B-81D25C138D24}" srcOrd="0" destOrd="0" presId="urn:microsoft.com/office/officeart/2005/8/layout/radial1"/>
    <dgm:cxn modelId="{E291F124-5D36-489A-BA96-AF518F06802E}" type="presOf" srcId="{9FFD70FF-74DE-4D23-B856-7A11DB903DED}" destId="{0D2A014F-5190-4B85-BCD7-D2078A250A34}" srcOrd="0" destOrd="0" presId="urn:microsoft.com/office/officeart/2005/8/layout/radial1"/>
    <dgm:cxn modelId="{D8D2292D-1BF2-49C7-8953-CA29811571DB}" srcId="{3464BC16-EFCB-4271-B60E-37287D3804FF}" destId="{91505553-358B-4B2E-9BBF-D9F666E61335}" srcOrd="0" destOrd="0" parTransId="{9FFD70FF-74DE-4D23-B856-7A11DB903DED}" sibTransId="{073EE0F6-5E8F-4B99-A83C-66EA939614C4}"/>
    <dgm:cxn modelId="{65536C2F-CF40-4B8B-975F-ED15FBB523BE}" type="presOf" srcId="{690FE9E9-B527-4AE1-AFB5-16FD6E2B494C}" destId="{DFFA4A5F-FE06-44B5-8D84-5331AC152DA1}" srcOrd="0" destOrd="0" presId="urn:microsoft.com/office/officeart/2005/8/layout/radial1"/>
    <dgm:cxn modelId="{1C73703C-26C2-4A8A-868E-06224051A20A}" type="presOf" srcId="{A5ADA947-145B-4786-B3D4-A90A67A23B3F}" destId="{83DE6D79-92D3-4A48-A4A2-37F1124C9BF0}" srcOrd="0" destOrd="0" presId="urn:microsoft.com/office/officeart/2005/8/layout/radial1"/>
    <dgm:cxn modelId="{FF61503F-C990-4BC7-B0E3-02E5FE6CFB14}" srcId="{5339B691-DE5D-435A-8AD3-2169DB9B89CC}" destId="{3464BC16-EFCB-4271-B60E-37287D3804FF}" srcOrd="0" destOrd="0" parTransId="{D0361E5E-B6E9-4452-90CD-86BF153983E1}" sibTransId="{7CE49FEA-EB98-431B-A4BD-F03C0DBFB4D4}"/>
    <dgm:cxn modelId="{D591E75D-22E1-4ED7-A0FE-6B8232DF7A0D}" srcId="{3464BC16-EFCB-4271-B60E-37287D3804FF}" destId="{690FE9E9-B527-4AE1-AFB5-16FD6E2B494C}" srcOrd="5" destOrd="0" parTransId="{BC08406F-F8F3-4D59-9C69-D76C2E1D90A7}" sibTransId="{CAFB514A-D7A9-451A-8773-87156679AF38}"/>
    <dgm:cxn modelId="{7905545E-FA12-414F-BE44-FAE8B117F1DE}" type="presOf" srcId="{C93DA3C4-53B5-4F70-A82B-EC77E8F55A13}" destId="{1FF6903F-743F-4AC6-B1C1-0DEC8731AC8E}" srcOrd="0" destOrd="0" presId="urn:microsoft.com/office/officeart/2005/8/layout/radial1"/>
    <dgm:cxn modelId="{D6EDF142-E147-4BBA-BFF3-9A69A373DDEE}" type="presOf" srcId="{EDB0E5A0-5774-4206-9911-6671AC047D35}" destId="{21DD7028-5C16-4AED-B647-1D534728BFE5}" srcOrd="0" destOrd="0" presId="urn:microsoft.com/office/officeart/2005/8/layout/radial1"/>
    <dgm:cxn modelId="{5391C868-FC70-48E1-B616-C0441CBFD6D5}" type="presOf" srcId="{95EDC9CA-46B7-4324-A271-3225459124A8}" destId="{9AA02A64-0A30-428A-A873-65BC77C53640}" srcOrd="0" destOrd="0" presId="urn:microsoft.com/office/officeart/2005/8/layout/radial1"/>
    <dgm:cxn modelId="{1A233D6A-336D-45AA-AC02-F5C4F2379610}" type="presOf" srcId="{95EDC9CA-46B7-4324-A271-3225459124A8}" destId="{5F3BE732-04F6-4F99-911E-B5F6B24E834C}" srcOrd="1" destOrd="0" presId="urn:microsoft.com/office/officeart/2005/8/layout/radial1"/>
    <dgm:cxn modelId="{9C76B04A-83A6-41FD-9E59-BF5C917A1449}" type="presOf" srcId="{BC08406F-F8F3-4D59-9C69-D76C2E1D90A7}" destId="{39A225F0-18B2-4B81-BA4E-93F085E838D6}" srcOrd="0" destOrd="0" presId="urn:microsoft.com/office/officeart/2005/8/layout/radial1"/>
    <dgm:cxn modelId="{24E5A86F-700F-4A14-8A19-45F7231FA8CD}" type="presOf" srcId="{25908B3A-0F1B-4305-AA3B-FFEBB9BECE71}" destId="{D4B08FFE-B39F-401E-ABAE-D00423FF1F0F}" srcOrd="0" destOrd="0" presId="urn:microsoft.com/office/officeart/2005/8/layout/radial1"/>
    <dgm:cxn modelId="{DDF1BA53-E3B7-439C-AE06-171DD30CD0DD}" type="presOf" srcId="{2E659868-7010-4F9B-8C25-94738DDD6A0C}" destId="{179D37CF-6A3C-438D-80FF-9A8C036975FA}" srcOrd="0" destOrd="0" presId="urn:microsoft.com/office/officeart/2005/8/layout/radial1"/>
    <dgm:cxn modelId="{F9D2BF56-B751-439C-BF36-4E8A21929211}" type="presOf" srcId="{91505553-358B-4B2E-9BBF-D9F666E61335}" destId="{2276CBCB-3A4D-4AF8-8D9B-D4649D5CFDA8}" srcOrd="0" destOrd="0" presId="urn:microsoft.com/office/officeart/2005/8/layout/radial1"/>
    <dgm:cxn modelId="{F8D1957C-AAFB-4130-B608-47B6F8DF6A3B}" srcId="{3464BC16-EFCB-4271-B60E-37287D3804FF}" destId="{99459855-ECFC-4578-9DAF-CAE7BDDEA5B4}" srcOrd="4" destOrd="0" parTransId="{95EDC9CA-46B7-4324-A271-3225459124A8}" sibTransId="{DEB89590-3929-4EE4-82A8-1FB431626321}"/>
    <dgm:cxn modelId="{DB662682-756D-47FE-9DE6-8716FE686F17}" type="presOf" srcId="{3464BC16-EFCB-4271-B60E-37287D3804FF}" destId="{6C7859E9-D971-4217-96A5-80036D1FEC5C}" srcOrd="0" destOrd="0" presId="urn:microsoft.com/office/officeart/2005/8/layout/radial1"/>
    <dgm:cxn modelId="{2FD6888D-E4AE-4915-88C1-908D9EBFD315}" srcId="{3464BC16-EFCB-4271-B60E-37287D3804FF}" destId="{CA85F2F2-7D85-4D78-B07A-83AC264DD234}" srcOrd="3" destOrd="0" parTransId="{25908B3A-0F1B-4305-AA3B-FFEBB9BECE71}" sibTransId="{C7DC42DB-70BC-4173-BF01-C14D89C5E454}"/>
    <dgm:cxn modelId="{82FAC08F-5C2F-4675-9DCE-FF534ED93E99}" type="presOf" srcId="{EDB0E5A0-5774-4206-9911-6671AC047D35}" destId="{77C7A8B6-47CA-4CB5-A6B6-B64114939F79}" srcOrd="1" destOrd="0" presId="urn:microsoft.com/office/officeart/2005/8/layout/radial1"/>
    <dgm:cxn modelId="{714B6590-70FF-42AE-8545-D7F8A113D6A0}" type="presOf" srcId="{BC08406F-F8F3-4D59-9C69-D76C2E1D90A7}" destId="{FC69B6A5-2259-452A-869A-99BCC3D17808}" srcOrd="1" destOrd="0" presId="urn:microsoft.com/office/officeart/2005/8/layout/radial1"/>
    <dgm:cxn modelId="{85A43299-3F05-4C00-9F27-271B7909A3EE}" type="presOf" srcId="{C93DA3C4-53B5-4F70-A82B-EC77E8F55A13}" destId="{DA195362-D376-4D7B-9EF2-83FBAB68E9F1}" srcOrd="1" destOrd="0" presId="urn:microsoft.com/office/officeart/2005/8/layout/radial1"/>
    <dgm:cxn modelId="{3F0E15A6-0E3D-4E80-ADB0-13C8107EE3CA}" type="presOf" srcId="{99459855-ECFC-4578-9DAF-CAE7BDDEA5B4}" destId="{C39C2C8C-B564-4360-B0DE-11B383E27155}" srcOrd="0" destOrd="0" presId="urn:microsoft.com/office/officeart/2005/8/layout/radial1"/>
    <dgm:cxn modelId="{0E4CE8A6-0044-4E41-A6C9-3FD3A0389A4C}" srcId="{3464BC16-EFCB-4271-B60E-37287D3804FF}" destId="{A0C5D67B-E2A3-433B-B941-55257551AF5F}" srcOrd="2" destOrd="0" parTransId="{2E659868-7010-4F9B-8C25-94738DDD6A0C}" sibTransId="{1BA1EEA1-7BD1-450B-A956-C8881A6BEE41}"/>
    <dgm:cxn modelId="{5D170BA8-B83F-4D03-8075-0E61094AF719}" srcId="{3464BC16-EFCB-4271-B60E-37287D3804FF}" destId="{B9C03F05-293C-479F-ACC7-C17A252B0B55}" srcOrd="6" destOrd="0" parTransId="{EDB0E5A0-5774-4206-9911-6671AC047D35}" sibTransId="{DDF30BB2-06C0-4AFC-BE95-305D6EA2EF5A}"/>
    <dgm:cxn modelId="{1F2E50AB-A0C4-4F31-9529-EF9D22D332DE}" type="presOf" srcId="{B9C03F05-293C-479F-ACC7-C17A252B0B55}" destId="{C9F2F9B3-DB7B-4EED-9E69-A1642F2E46E3}" srcOrd="0" destOrd="0" presId="urn:microsoft.com/office/officeart/2005/8/layout/radial1"/>
    <dgm:cxn modelId="{E1E395C4-63DA-4565-842A-AE0DC03F442E}" srcId="{3464BC16-EFCB-4271-B60E-37287D3804FF}" destId="{9AF4ACA9-650A-4418-85C4-164890F4BECF}" srcOrd="7" destOrd="0" parTransId="{C93DA3C4-53B5-4F70-A82B-EC77E8F55A13}" sibTransId="{79BBBBA5-5812-4B85-BD47-BE3EA57F9DC7}"/>
    <dgm:cxn modelId="{065D4DC9-BDBF-49EA-949E-2AFA53442AFE}" type="presOf" srcId="{9AF4ACA9-650A-4418-85C4-164890F4BECF}" destId="{C1E8F8A3-7156-43A9-9B37-9D9523D88140}" srcOrd="0" destOrd="0" presId="urn:microsoft.com/office/officeart/2005/8/layout/radial1"/>
    <dgm:cxn modelId="{F3A601CA-0CB7-4BAF-A545-DACF44414001}" type="presOf" srcId="{25908B3A-0F1B-4305-AA3B-FFEBB9BECE71}" destId="{254CB840-3CF6-4651-B016-9CB1C3C9927D}" srcOrd="1" destOrd="0" presId="urn:microsoft.com/office/officeart/2005/8/layout/radial1"/>
    <dgm:cxn modelId="{43AE7AD9-65AE-4DF6-AEFD-6C47CAAFD779}" srcId="{3464BC16-EFCB-4271-B60E-37287D3804FF}" destId="{E73EBB2B-ECB0-4A17-9910-A97A249E4AB0}" srcOrd="1" destOrd="0" parTransId="{A5ADA947-145B-4786-B3D4-A90A67A23B3F}" sibTransId="{7033D34F-5315-4C4C-90AD-3113332F7DB1}"/>
    <dgm:cxn modelId="{C2801BDC-0713-4F5F-A342-B7231D3B00FA}" type="presOf" srcId="{E73EBB2B-ECB0-4A17-9910-A97A249E4AB0}" destId="{85FC4BEA-CFDF-425D-A540-3A98F85D8264}" srcOrd="0" destOrd="0" presId="urn:microsoft.com/office/officeart/2005/8/layout/radial1"/>
    <dgm:cxn modelId="{01F0A6DF-F4D4-44BF-9811-5AA4726576B9}" type="presOf" srcId="{CA85F2F2-7D85-4D78-B07A-83AC264DD234}" destId="{94DA8203-4BDF-42E0-A2B8-00E18474C147}" srcOrd="0" destOrd="0" presId="urn:microsoft.com/office/officeart/2005/8/layout/radial1"/>
    <dgm:cxn modelId="{91BB56EE-0090-4C7C-B39B-E82FD561AD92}" type="presOf" srcId="{A5ADA947-145B-4786-B3D4-A90A67A23B3F}" destId="{F9FAD7B9-6774-48DC-B55D-6E2CB1B98656}" srcOrd="1" destOrd="0" presId="urn:microsoft.com/office/officeart/2005/8/layout/radial1"/>
    <dgm:cxn modelId="{7F01EC90-F7AB-4ACB-B4BF-64F879B49AF7}" type="presParOf" srcId="{AC1A2B0A-D796-4A89-A9EC-601FDE801B13}" destId="{6C7859E9-D971-4217-96A5-80036D1FEC5C}" srcOrd="0" destOrd="0" presId="urn:microsoft.com/office/officeart/2005/8/layout/radial1"/>
    <dgm:cxn modelId="{43853BA1-89B1-4690-8676-7F43CAAD5C43}" type="presParOf" srcId="{AC1A2B0A-D796-4A89-A9EC-601FDE801B13}" destId="{0D2A014F-5190-4B85-BCD7-D2078A250A34}" srcOrd="1" destOrd="0" presId="urn:microsoft.com/office/officeart/2005/8/layout/radial1"/>
    <dgm:cxn modelId="{526EE35F-3DDA-42DB-AD9E-F96BC5F0AA69}" type="presParOf" srcId="{0D2A014F-5190-4B85-BCD7-D2078A250A34}" destId="{DB999A8E-299F-489C-AFAF-BD7CEE1D9A1E}" srcOrd="0" destOrd="0" presId="urn:microsoft.com/office/officeart/2005/8/layout/radial1"/>
    <dgm:cxn modelId="{F188E48B-28A9-46AB-8193-E1DAD92DC79F}" type="presParOf" srcId="{AC1A2B0A-D796-4A89-A9EC-601FDE801B13}" destId="{2276CBCB-3A4D-4AF8-8D9B-D4649D5CFDA8}" srcOrd="2" destOrd="0" presId="urn:microsoft.com/office/officeart/2005/8/layout/radial1"/>
    <dgm:cxn modelId="{D79E5DB0-C4AE-48D5-8F0E-CA5A73001838}" type="presParOf" srcId="{AC1A2B0A-D796-4A89-A9EC-601FDE801B13}" destId="{83DE6D79-92D3-4A48-A4A2-37F1124C9BF0}" srcOrd="3" destOrd="0" presId="urn:microsoft.com/office/officeart/2005/8/layout/radial1"/>
    <dgm:cxn modelId="{0BF7605A-B786-4EB6-9951-F39764F6F6BB}" type="presParOf" srcId="{83DE6D79-92D3-4A48-A4A2-37F1124C9BF0}" destId="{F9FAD7B9-6774-48DC-B55D-6E2CB1B98656}" srcOrd="0" destOrd="0" presId="urn:microsoft.com/office/officeart/2005/8/layout/radial1"/>
    <dgm:cxn modelId="{3C918BFE-3010-4FE2-87D1-02381A31426E}" type="presParOf" srcId="{AC1A2B0A-D796-4A89-A9EC-601FDE801B13}" destId="{85FC4BEA-CFDF-425D-A540-3A98F85D8264}" srcOrd="4" destOrd="0" presId="urn:microsoft.com/office/officeart/2005/8/layout/radial1"/>
    <dgm:cxn modelId="{5A7547F2-3208-4B4E-BA7E-BF5AA6391821}" type="presParOf" srcId="{AC1A2B0A-D796-4A89-A9EC-601FDE801B13}" destId="{179D37CF-6A3C-438D-80FF-9A8C036975FA}" srcOrd="5" destOrd="0" presId="urn:microsoft.com/office/officeart/2005/8/layout/radial1"/>
    <dgm:cxn modelId="{6EC32EAE-1FB6-480C-AFA5-A9E1F416DEFE}" type="presParOf" srcId="{179D37CF-6A3C-438D-80FF-9A8C036975FA}" destId="{D6D84AA3-2C92-4B55-8D97-CCE1A43A4AE5}" srcOrd="0" destOrd="0" presId="urn:microsoft.com/office/officeart/2005/8/layout/radial1"/>
    <dgm:cxn modelId="{F5BACCC4-4C47-48CE-B0C9-914CA357C737}" type="presParOf" srcId="{AC1A2B0A-D796-4A89-A9EC-601FDE801B13}" destId="{592A643F-2327-48DE-8A4B-81D25C138D24}" srcOrd="6" destOrd="0" presId="urn:microsoft.com/office/officeart/2005/8/layout/radial1"/>
    <dgm:cxn modelId="{8BC1DD76-99CB-4006-976E-D6BA1A870899}" type="presParOf" srcId="{AC1A2B0A-D796-4A89-A9EC-601FDE801B13}" destId="{D4B08FFE-B39F-401E-ABAE-D00423FF1F0F}" srcOrd="7" destOrd="0" presId="urn:microsoft.com/office/officeart/2005/8/layout/radial1"/>
    <dgm:cxn modelId="{4204E3F4-CCA2-4685-968D-F6B4DE6406ED}" type="presParOf" srcId="{D4B08FFE-B39F-401E-ABAE-D00423FF1F0F}" destId="{254CB840-3CF6-4651-B016-9CB1C3C9927D}" srcOrd="0" destOrd="0" presId="urn:microsoft.com/office/officeart/2005/8/layout/radial1"/>
    <dgm:cxn modelId="{1D50AD2F-568E-4831-B5F9-AE60639FD38A}" type="presParOf" srcId="{AC1A2B0A-D796-4A89-A9EC-601FDE801B13}" destId="{94DA8203-4BDF-42E0-A2B8-00E18474C147}" srcOrd="8" destOrd="0" presId="urn:microsoft.com/office/officeart/2005/8/layout/radial1"/>
    <dgm:cxn modelId="{F5BD638A-B630-421B-994C-C697575254A4}" type="presParOf" srcId="{AC1A2B0A-D796-4A89-A9EC-601FDE801B13}" destId="{9AA02A64-0A30-428A-A873-65BC77C53640}" srcOrd="9" destOrd="0" presId="urn:microsoft.com/office/officeart/2005/8/layout/radial1"/>
    <dgm:cxn modelId="{81505884-71C3-4E97-A42D-773C7C78B498}" type="presParOf" srcId="{9AA02A64-0A30-428A-A873-65BC77C53640}" destId="{5F3BE732-04F6-4F99-911E-B5F6B24E834C}" srcOrd="0" destOrd="0" presId="urn:microsoft.com/office/officeart/2005/8/layout/radial1"/>
    <dgm:cxn modelId="{960ECC3F-B503-4CA2-B04C-24EC3DC545A5}" type="presParOf" srcId="{AC1A2B0A-D796-4A89-A9EC-601FDE801B13}" destId="{C39C2C8C-B564-4360-B0DE-11B383E27155}" srcOrd="10" destOrd="0" presId="urn:microsoft.com/office/officeart/2005/8/layout/radial1"/>
    <dgm:cxn modelId="{ABC23385-7372-4B40-91EC-1B90D6EC14CE}" type="presParOf" srcId="{AC1A2B0A-D796-4A89-A9EC-601FDE801B13}" destId="{39A225F0-18B2-4B81-BA4E-93F085E838D6}" srcOrd="11" destOrd="0" presId="urn:microsoft.com/office/officeart/2005/8/layout/radial1"/>
    <dgm:cxn modelId="{FCE33EED-332B-49C5-8565-3A9C6FCE52EA}" type="presParOf" srcId="{39A225F0-18B2-4B81-BA4E-93F085E838D6}" destId="{FC69B6A5-2259-452A-869A-99BCC3D17808}" srcOrd="0" destOrd="0" presId="urn:microsoft.com/office/officeart/2005/8/layout/radial1"/>
    <dgm:cxn modelId="{8F46378E-27A5-4C9E-8934-B35288B1D81C}" type="presParOf" srcId="{AC1A2B0A-D796-4A89-A9EC-601FDE801B13}" destId="{DFFA4A5F-FE06-44B5-8D84-5331AC152DA1}" srcOrd="12" destOrd="0" presId="urn:microsoft.com/office/officeart/2005/8/layout/radial1"/>
    <dgm:cxn modelId="{1AFE5AA1-D8B2-4B4C-AD52-089B98DB222B}" type="presParOf" srcId="{AC1A2B0A-D796-4A89-A9EC-601FDE801B13}" destId="{21DD7028-5C16-4AED-B647-1D534728BFE5}" srcOrd="13" destOrd="0" presId="urn:microsoft.com/office/officeart/2005/8/layout/radial1"/>
    <dgm:cxn modelId="{1B7CAAFF-5D1E-4F08-B6B0-76B4EA374132}" type="presParOf" srcId="{21DD7028-5C16-4AED-B647-1D534728BFE5}" destId="{77C7A8B6-47CA-4CB5-A6B6-B64114939F79}" srcOrd="0" destOrd="0" presId="urn:microsoft.com/office/officeart/2005/8/layout/radial1"/>
    <dgm:cxn modelId="{F135D53A-4657-4615-90EA-33EFDECFD8C1}" type="presParOf" srcId="{AC1A2B0A-D796-4A89-A9EC-601FDE801B13}" destId="{C9F2F9B3-DB7B-4EED-9E69-A1642F2E46E3}" srcOrd="14" destOrd="0" presId="urn:microsoft.com/office/officeart/2005/8/layout/radial1"/>
    <dgm:cxn modelId="{B8E18801-206E-4588-BC62-AFF9A5837C0F}" type="presParOf" srcId="{AC1A2B0A-D796-4A89-A9EC-601FDE801B13}" destId="{1FF6903F-743F-4AC6-B1C1-0DEC8731AC8E}" srcOrd="15" destOrd="0" presId="urn:microsoft.com/office/officeart/2005/8/layout/radial1"/>
    <dgm:cxn modelId="{7874903E-7822-420F-8391-66B9DF915274}" type="presParOf" srcId="{1FF6903F-743F-4AC6-B1C1-0DEC8731AC8E}" destId="{DA195362-D376-4D7B-9EF2-83FBAB68E9F1}" srcOrd="0" destOrd="0" presId="urn:microsoft.com/office/officeart/2005/8/layout/radial1"/>
    <dgm:cxn modelId="{8BF44068-55DB-4A5D-99AB-5EA2C1DA9B4D}" type="presParOf" srcId="{AC1A2B0A-D796-4A89-A9EC-601FDE801B13}" destId="{C1E8F8A3-7156-43A9-9B37-9D9523D88140}" srcOrd="1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339B691-DE5D-435A-8AD3-2169DB9B89CC}"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GB"/>
        </a:p>
      </dgm:t>
    </dgm:pt>
    <dgm:pt modelId="{3464BC16-EFCB-4271-B60E-37287D3804FF}">
      <dgm:prSet phldrT="[Text]"/>
      <dgm:spPr>
        <a:solidFill>
          <a:srgbClr val="FF0000"/>
        </a:solidFill>
      </dgm:spPr>
      <dgm:t>
        <a:bodyPr/>
        <a:lstStyle/>
        <a:p>
          <a:r>
            <a:rPr lang="en-GB" dirty="0"/>
            <a:t> information</a:t>
          </a:r>
        </a:p>
      </dgm:t>
    </dgm:pt>
    <dgm:pt modelId="{D0361E5E-B6E9-4452-90CD-86BF153983E1}" type="parTrans" cxnId="{FF61503F-C990-4BC7-B0E3-02E5FE6CFB14}">
      <dgm:prSet/>
      <dgm:spPr/>
      <dgm:t>
        <a:bodyPr/>
        <a:lstStyle/>
        <a:p>
          <a:endParaRPr lang="en-GB"/>
        </a:p>
      </dgm:t>
    </dgm:pt>
    <dgm:pt modelId="{7CE49FEA-EB98-431B-A4BD-F03C0DBFB4D4}" type="sibTrans" cxnId="{FF61503F-C990-4BC7-B0E3-02E5FE6CFB14}">
      <dgm:prSet/>
      <dgm:spPr/>
      <dgm:t>
        <a:bodyPr/>
        <a:lstStyle/>
        <a:p>
          <a:endParaRPr lang="en-GB"/>
        </a:p>
      </dgm:t>
    </dgm:pt>
    <dgm:pt modelId="{91505553-358B-4B2E-9BBF-D9F666E61335}">
      <dgm:prSet phldrT="[Text]" custT="1"/>
      <dgm:spPr>
        <a:solidFill>
          <a:srgbClr val="FF0000"/>
        </a:solidFill>
      </dgm:spPr>
      <dgm:t>
        <a:bodyPr/>
        <a:lstStyle/>
        <a:p>
          <a:r>
            <a:rPr lang="en-GB" sz="1600" dirty="0"/>
            <a:t>Needs to be understand-able</a:t>
          </a:r>
        </a:p>
      </dgm:t>
    </dgm:pt>
    <dgm:pt modelId="{9FFD70FF-74DE-4D23-B856-7A11DB903DED}" type="parTrans" cxnId="{D8D2292D-1BF2-49C7-8953-CA29811571DB}">
      <dgm:prSet/>
      <dgm:spPr/>
      <dgm:t>
        <a:bodyPr/>
        <a:lstStyle/>
        <a:p>
          <a:endParaRPr lang="en-GB"/>
        </a:p>
      </dgm:t>
    </dgm:pt>
    <dgm:pt modelId="{073EE0F6-5E8F-4B99-A83C-66EA939614C4}" type="sibTrans" cxnId="{D8D2292D-1BF2-49C7-8953-CA29811571DB}">
      <dgm:prSet/>
      <dgm:spPr/>
      <dgm:t>
        <a:bodyPr/>
        <a:lstStyle/>
        <a:p>
          <a:endParaRPr lang="en-GB"/>
        </a:p>
      </dgm:t>
    </dgm:pt>
    <dgm:pt modelId="{E73EBB2B-ECB0-4A17-9910-A97A249E4AB0}">
      <dgm:prSet phldrT="[Text]" custT="1"/>
      <dgm:spPr>
        <a:solidFill>
          <a:srgbClr val="FF0000"/>
        </a:solidFill>
      </dgm:spPr>
      <dgm:t>
        <a:bodyPr/>
        <a:lstStyle/>
        <a:p>
          <a:r>
            <a:rPr lang="en-GB" sz="1600" dirty="0"/>
            <a:t>Safety reps entitled to see all relevant documents</a:t>
          </a:r>
        </a:p>
      </dgm:t>
    </dgm:pt>
    <dgm:pt modelId="{A5ADA947-145B-4786-B3D4-A90A67A23B3F}" type="parTrans" cxnId="{43AE7AD9-65AE-4DF6-AEFD-6C47CAAFD779}">
      <dgm:prSet/>
      <dgm:spPr/>
      <dgm:t>
        <a:bodyPr/>
        <a:lstStyle/>
        <a:p>
          <a:endParaRPr lang="en-GB"/>
        </a:p>
      </dgm:t>
    </dgm:pt>
    <dgm:pt modelId="{7033D34F-5315-4C4C-90AD-3113332F7DB1}" type="sibTrans" cxnId="{43AE7AD9-65AE-4DF6-AEFD-6C47CAAFD779}">
      <dgm:prSet/>
      <dgm:spPr/>
      <dgm:t>
        <a:bodyPr/>
        <a:lstStyle/>
        <a:p>
          <a:endParaRPr lang="en-GB"/>
        </a:p>
      </dgm:t>
    </dgm:pt>
    <dgm:pt modelId="{A0C5D67B-E2A3-433B-B941-55257551AF5F}">
      <dgm:prSet phldrT="[Text]" custT="1"/>
      <dgm:spPr>
        <a:solidFill>
          <a:srgbClr val="FF0000"/>
        </a:solidFill>
      </dgm:spPr>
      <dgm:t>
        <a:bodyPr/>
        <a:lstStyle/>
        <a:p>
          <a:r>
            <a:rPr lang="en-GB" sz="1600" dirty="0"/>
            <a:t>What the risks and dangers are or could be</a:t>
          </a:r>
        </a:p>
      </dgm:t>
    </dgm:pt>
    <dgm:pt modelId="{2E659868-7010-4F9B-8C25-94738DDD6A0C}" type="parTrans" cxnId="{0E4CE8A6-0044-4E41-A6C9-3FD3A0389A4C}">
      <dgm:prSet/>
      <dgm:spPr/>
      <dgm:t>
        <a:bodyPr/>
        <a:lstStyle/>
        <a:p>
          <a:endParaRPr lang="en-GB"/>
        </a:p>
      </dgm:t>
    </dgm:pt>
    <dgm:pt modelId="{1BA1EEA1-7BD1-450B-A956-C8881A6BEE41}" type="sibTrans" cxnId="{0E4CE8A6-0044-4E41-A6C9-3FD3A0389A4C}">
      <dgm:prSet/>
      <dgm:spPr/>
      <dgm:t>
        <a:bodyPr/>
        <a:lstStyle/>
        <a:p>
          <a:endParaRPr lang="en-GB"/>
        </a:p>
      </dgm:t>
    </dgm:pt>
    <dgm:pt modelId="{9AF4ACA9-650A-4418-85C4-164890F4BECF}">
      <dgm:prSet phldrT="[Text]" custT="1"/>
      <dgm:spPr>
        <a:solidFill>
          <a:srgbClr val="FF0000"/>
        </a:solidFill>
      </dgm:spPr>
      <dgm:t>
        <a:bodyPr/>
        <a:lstStyle/>
        <a:p>
          <a:r>
            <a:rPr lang="en-GB" sz="1600" dirty="0"/>
            <a:t>What is done or will be done to reduce or stop the risks and dangers</a:t>
          </a:r>
        </a:p>
      </dgm:t>
    </dgm:pt>
    <dgm:pt modelId="{C93DA3C4-53B5-4F70-A82B-EC77E8F55A13}" type="parTrans" cxnId="{E1E395C4-63DA-4565-842A-AE0DC03F442E}">
      <dgm:prSet/>
      <dgm:spPr/>
      <dgm:t>
        <a:bodyPr/>
        <a:lstStyle/>
        <a:p>
          <a:endParaRPr lang="en-GB"/>
        </a:p>
      </dgm:t>
    </dgm:pt>
    <dgm:pt modelId="{79BBBBA5-5812-4B85-BD47-BE3EA57F9DC7}" type="sibTrans" cxnId="{E1E395C4-63DA-4565-842A-AE0DC03F442E}">
      <dgm:prSet/>
      <dgm:spPr/>
      <dgm:t>
        <a:bodyPr/>
        <a:lstStyle/>
        <a:p>
          <a:endParaRPr lang="en-GB"/>
        </a:p>
      </dgm:t>
    </dgm:pt>
    <dgm:pt modelId="{228A66D9-233D-4E33-9E34-E238624D2E5D}">
      <dgm:prSet custT="1"/>
      <dgm:spPr>
        <a:solidFill>
          <a:srgbClr val="FF0000"/>
        </a:solidFill>
      </dgm:spPr>
      <dgm:t>
        <a:bodyPr/>
        <a:lstStyle/>
        <a:p>
          <a:r>
            <a:rPr lang="en-GB" sz="1600" dirty="0"/>
            <a:t>What they ought to do when faced with a risk or dangerous </a:t>
          </a:r>
          <a:r>
            <a:rPr lang="en-GB" sz="1600" dirty="0" err="1"/>
            <a:t>occurence</a:t>
          </a:r>
          <a:endParaRPr lang="en-GB" sz="1600" dirty="0"/>
        </a:p>
      </dgm:t>
    </dgm:pt>
    <dgm:pt modelId="{47D60A92-141E-43A9-9BDE-AFB38060F58C}" type="parTrans" cxnId="{DC828119-AB0F-4B0E-89C2-EA591B321131}">
      <dgm:prSet/>
      <dgm:spPr/>
      <dgm:t>
        <a:bodyPr/>
        <a:lstStyle/>
        <a:p>
          <a:endParaRPr lang="en-GB"/>
        </a:p>
      </dgm:t>
    </dgm:pt>
    <dgm:pt modelId="{A9D21C0A-A5F4-4BDE-A68F-021C20BA6565}" type="sibTrans" cxnId="{DC828119-AB0F-4B0E-89C2-EA591B321131}">
      <dgm:prSet/>
      <dgm:spPr/>
      <dgm:t>
        <a:bodyPr/>
        <a:lstStyle/>
        <a:p>
          <a:endParaRPr lang="en-GB"/>
        </a:p>
      </dgm:t>
    </dgm:pt>
    <dgm:pt modelId="{C5EFF77B-700F-43D3-A635-72EDFBE87CDB}">
      <dgm:prSet custT="1"/>
      <dgm:spPr>
        <a:solidFill>
          <a:srgbClr val="FF0000"/>
        </a:solidFill>
      </dgm:spPr>
      <dgm:t>
        <a:bodyPr/>
        <a:lstStyle/>
        <a:p>
          <a:r>
            <a:rPr lang="en-GB" sz="1600" dirty="0"/>
            <a:t>The identity of a Competent Person</a:t>
          </a:r>
        </a:p>
      </dgm:t>
    </dgm:pt>
    <dgm:pt modelId="{91BDAD5C-EDBF-4FFC-814E-FC1CEC8C28DD}" type="parTrans" cxnId="{71B39677-8D6B-4352-AF25-BBD31CDA22F3}">
      <dgm:prSet/>
      <dgm:spPr/>
      <dgm:t>
        <a:bodyPr/>
        <a:lstStyle/>
        <a:p>
          <a:endParaRPr lang="en-GB"/>
        </a:p>
      </dgm:t>
    </dgm:pt>
    <dgm:pt modelId="{35C408FB-E842-4F71-A1C0-9769F197B6B9}" type="sibTrans" cxnId="{71B39677-8D6B-4352-AF25-BBD31CDA22F3}">
      <dgm:prSet/>
      <dgm:spPr/>
      <dgm:t>
        <a:bodyPr/>
        <a:lstStyle/>
        <a:p>
          <a:endParaRPr lang="en-GB"/>
        </a:p>
      </dgm:t>
    </dgm:pt>
    <dgm:pt modelId="{AC1A2B0A-D796-4A89-A9EC-601FDE801B13}" type="pres">
      <dgm:prSet presAssocID="{5339B691-DE5D-435A-8AD3-2169DB9B89CC}" presName="cycle" presStyleCnt="0">
        <dgm:presLayoutVars>
          <dgm:chMax val="1"/>
          <dgm:dir/>
          <dgm:animLvl val="ctr"/>
          <dgm:resizeHandles val="exact"/>
        </dgm:presLayoutVars>
      </dgm:prSet>
      <dgm:spPr/>
    </dgm:pt>
    <dgm:pt modelId="{6C7859E9-D971-4217-96A5-80036D1FEC5C}" type="pres">
      <dgm:prSet presAssocID="{3464BC16-EFCB-4271-B60E-37287D3804FF}" presName="centerShape" presStyleLbl="node0" presStyleIdx="0" presStyleCnt="1" custScaleX="212829"/>
      <dgm:spPr/>
    </dgm:pt>
    <dgm:pt modelId="{0D2A014F-5190-4B85-BCD7-D2078A250A34}" type="pres">
      <dgm:prSet presAssocID="{9FFD70FF-74DE-4D23-B856-7A11DB903DED}" presName="Name9" presStyleLbl="parChTrans1D2" presStyleIdx="0" presStyleCnt="6"/>
      <dgm:spPr/>
    </dgm:pt>
    <dgm:pt modelId="{DB999A8E-299F-489C-AFAF-BD7CEE1D9A1E}" type="pres">
      <dgm:prSet presAssocID="{9FFD70FF-74DE-4D23-B856-7A11DB903DED}" presName="connTx" presStyleLbl="parChTrans1D2" presStyleIdx="0" presStyleCnt="6"/>
      <dgm:spPr/>
    </dgm:pt>
    <dgm:pt modelId="{2276CBCB-3A4D-4AF8-8D9B-D4649D5CFDA8}" type="pres">
      <dgm:prSet presAssocID="{91505553-358B-4B2E-9BBF-D9F666E61335}" presName="node" presStyleLbl="node1" presStyleIdx="0" presStyleCnt="6" custScaleX="174803" custScaleY="119798" custRadScaleRad="102026" custRadScaleInc="20517">
        <dgm:presLayoutVars>
          <dgm:bulletEnabled val="1"/>
        </dgm:presLayoutVars>
      </dgm:prSet>
      <dgm:spPr/>
    </dgm:pt>
    <dgm:pt modelId="{83DE6D79-92D3-4A48-A4A2-37F1124C9BF0}" type="pres">
      <dgm:prSet presAssocID="{A5ADA947-145B-4786-B3D4-A90A67A23B3F}" presName="Name9" presStyleLbl="parChTrans1D2" presStyleIdx="1" presStyleCnt="6"/>
      <dgm:spPr/>
    </dgm:pt>
    <dgm:pt modelId="{F9FAD7B9-6774-48DC-B55D-6E2CB1B98656}" type="pres">
      <dgm:prSet presAssocID="{A5ADA947-145B-4786-B3D4-A90A67A23B3F}" presName="connTx" presStyleLbl="parChTrans1D2" presStyleIdx="1" presStyleCnt="6"/>
      <dgm:spPr/>
    </dgm:pt>
    <dgm:pt modelId="{85FC4BEA-CFDF-425D-A540-3A98F85D8264}" type="pres">
      <dgm:prSet presAssocID="{E73EBB2B-ECB0-4A17-9910-A97A249E4AB0}" presName="node" presStyleLbl="node1" presStyleIdx="1" presStyleCnt="6" custScaleX="188298" custRadScaleRad="190654" custRadScaleInc="-738">
        <dgm:presLayoutVars>
          <dgm:bulletEnabled val="1"/>
        </dgm:presLayoutVars>
      </dgm:prSet>
      <dgm:spPr/>
    </dgm:pt>
    <dgm:pt modelId="{179D37CF-6A3C-438D-80FF-9A8C036975FA}" type="pres">
      <dgm:prSet presAssocID="{2E659868-7010-4F9B-8C25-94738DDD6A0C}" presName="Name9" presStyleLbl="parChTrans1D2" presStyleIdx="2" presStyleCnt="6"/>
      <dgm:spPr/>
    </dgm:pt>
    <dgm:pt modelId="{D6D84AA3-2C92-4B55-8D97-CCE1A43A4AE5}" type="pres">
      <dgm:prSet presAssocID="{2E659868-7010-4F9B-8C25-94738DDD6A0C}" presName="connTx" presStyleLbl="parChTrans1D2" presStyleIdx="2" presStyleCnt="6"/>
      <dgm:spPr/>
    </dgm:pt>
    <dgm:pt modelId="{592A643F-2327-48DE-8A4B-81D25C138D24}" type="pres">
      <dgm:prSet presAssocID="{A0C5D67B-E2A3-433B-B941-55257551AF5F}" presName="node" presStyleLbl="node1" presStyleIdx="2" presStyleCnt="6" custScaleX="183963" custRadScaleRad="206869" custRadScaleInc="-80909">
        <dgm:presLayoutVars>
          <dgm:bulletEnabled val="1"/>
        </dgm:presLayoutVars>
      </dgm:prSet>
      <dgm:spPr/>
    </dgm:pt>
    <dgm:pt modelId="{7A0736EB-59B0-4AA3-91DF-2FF61FE4AC4F}" type="pres">
      <dgm:prSet presAssocID="{91BDAD5C-EDBF-4FFC-814E-FC1CEC8C28DD}" presName="Name9" presStyleLbl="parChTrans1D2" presStyleIdx="3" presStyleCnt="6"/>
      <dgm:spPr/>
    </dgm:pt>
    <dgm:pt modelId="{2FFC9E78-CAAF-43E4-BFD1-CE3838C68792}" type="pres">
      <dgm:prSet presAssocID="{91BDAD5C-EDBF-4FFC-814E-FC1CEC8C28DD}" presName="connTx" presStyleLbl="parChTrans1D2" presStyleIdx="3" presStyleCnt="6"/>
      <dgm:spPr/>
    </dgm:pt>
    <dgm:pt modelId="{D640A257-9E20-4E5E-95DF-883C446DEA15}" type="pres">
      <dgm:prSet presAssocID="{C5EFF77B-700F-43D3-A635-72EDFBE87CDB}" presName="node" presStyleLbl="node1" presStyleIdx="3" presStyleCnt="6" custScaleX="189439" custRadScaleRad="100117" custRadScaleInc="-1755">
        <dgm:presLayoutVars>
          <dgm:bulletEnabled val="1"/>
        </dgm:presLayoutVars>
      </dgm:prSet>
      <dgm:spPr/>
    </dgm:pt>
    <dgm:pt modelId="{0CFCCC73-1C34-4FD6-8937-21474F1CE95E}" type="pres">
      <dgm:prSet presAssocID="{47D60A92-141E-43A9-9BDE-AFB38060F58C}" presName="Name9" presStyleLbl="parChTrans1D2" presStyleIdx="4" presStyleCnt="6"/>
      <dgm:spPr/>
    </dgm:pt>
    <dgm:pt modelId="{58BC763F-BF98-4DC7-B484-1FA70A4E3C0C}" type="pres">
      <dgm:prSet presAssocID="{47D60A92-141E-43A9-9BDE-AFB38060F58C}" presName="connTx" presStyleLbl="parChTrans1D2" presStyleIdx="4" presStyleCnt="6"/>
      <dgm:spPr/>
    </dgm:pt>
    <dgm:pt modelId="{EB6311EF-DDB3-4B97-944E-784CD90DC605}" type="pres">
      <dgm:prSet presAssocID="{228A66D9-233D-4E33-9E34-E238624D2E5D}" presName="node" presStyleLbl="node1" presStyleIdx="4" presStyleCnt="6" custScaleX="203865" custScaleY="138216" custRadScaleRad="183526" custRadScaleInc="63188">
        <dgm:presLayoutVars>
          <dgm:bulletEnabled val="1"/>
        </dgm:presLayoutVars>
      </dgm:prSet>
      <dgm:spPr/>
    </dgm:pt>
    <dgm:pt modelId="{1FF6903F-743F-4AC6-B1C1-0DEC8731AC8E}" type="pres">
      <dgm:prSet presAssocID="{C93DA3C4-53B5-4F70-A82B-EC77E8F55A13}" presName="Name9" presStyleLbl="parChTrans1D2" presStyleIdx="5" presStyleCnt="6"/>
      <dgm:spPr/>
    </dgm:pt>
    <dgm:pt modelId="{DA195362-D376-4D7B-9EF2-83FBAB68E9F1}" type="pres">
      <dgm:prSet presAssocID="{C93DA3C4-53B5-4F70-A82B-EC77E8F55A13}" presName="connTx" presStyleLbl="parChTrans1D2" presStyleIdx="5" presStyleCnt="6"/>
      <dgm:spPr/>
    </dgm:pt>
    <dgm:pt modelId="{C1E8F8A3-7156-43A9-9B37-9D9523D88140}" type="pres">
      <dgm:prSet presAssocID="{9AF4ACA9-650A-4418-85C4-164890F4BECF}" presName="node" presStyleLbl="node1" presStyleIdx="5" presStyleCnt="6" custScaleX="259567" custRadScaleRad="269198" custRadScaleInc="2615">
        <dgm:presLayoutVars>
          <dgm:bulletEnabled val="1"/>
        </dgm:presLayoutVars>
      </dgm:prSet>
      <dgm:spPr/>
    </dgm:pt>
  </dgm:ptLst>
  <dgm:cxnLst>
    <dgm:cxn modelId="{A1CD680C-C693-4882-B84E-7F9F31DB7BC0}" type="presOf" srcId="{9FFD70FF-74DE-4D23-B856-7A11DB903DED}" destId="{DB999A8E-299F-489C-AFAF-BD7CEE1D9A1E}" srcOrd="1" destOrd="0" presId="urn:microsoft.com/office/officeart/2005/8/layout/radial1"/>
    <dgm:cxn modelId="{26828910-B417-4E33-8F35-ED695849A780}" type="presOf" srcId="{5339B691-DE5D-435A-8AD3-2169DB9B89CC}" destId="{AC1A2B0A-D796-4A89-A9EC-601FDE801B13}" srcOrd="0" destOrd="0" presId="urn:microsoft.com/office/officeart/2005/8/layout/radial1"/>
    <dgm:cxn modelId="{DC828119-AB0F-4B0E-89C2-EA591B321131}" srcId="{3464BC16-EFCB-4271-B60E-37287D3804FF}" destId="{228A66D9-233D-4E33-9E34-E238624D2E5D}" srcOrd="4" destOrd="0" parTransId="{47D60A92-141E-43A9-9BDE-AFB38060F58C}" sibTransId="{A9D21C0A-A5F4-4BDE-A68F-021C20BA6565}"/>
    <dgm:cxn modelId="{7924FD19-0F4A-4D95-AEAF-100A074CB279}" type="presOf" srcId="{C5EFF77B-700F-43D3-A635-72EDFBE87CDB}" destId="{D640A257-9E20-4E5E-95DF-883C446DEA15}" srcOrd="0" destOrd="0" presId="urn:microsoft.com/office/officeart/2005/8/layout/radial1"/>
    <dgm:cxn modelId="{763D691E-9B37-4F99-89F7-777C5AB6E3A0}" type="presOf" srcId="{2E659868-7010-4F9B-8C25-94738DDD6A0C}" destId="{D6D84AA3-2C92-4B55-8D97-CCE1A43A4AE5}" srcOrd="1" destOrd="0" presId="urn:microsoft.com/office/officeart/2005/8/layout/radial1"/>
    <dgm:cxn modelId="{6A2C991E-1E22-4096-ACEE-5EE3558559CF}" type="presOf" srcId="{A0C5D67B-E2A3-433B-B941-55257551AF5F}" destId="{592A643F-2327-48DE-8A4B-81D25C138D24}" srcOrd="0" destOrd="0" presId="urn:microsoft.com/office/officeart/2005/8/layout/radial1"/>
    <dgm:cxn modelId="{108EC424-4A44-46C2-9F17-CC0F81F94344}" type="presOf" srcId="{91BDAD5C-EDBF-4FFC-814E-FC1CEC8C28DD}" destId="{7A0736EB-59B0-4AA3-91DF-2FF61FE4AC4F}" srcOrd="0" destOrd="0" presId="urn:microsoft.com/office/officeart/2005/8/layout/radial1"/>
    <dgm:cxn modelId="{E291F124-5D36-489A-BA96-AF518F06802E}" type="presOf" srcId="{9FFD70FF-74DE-4D23-B856-7A11DB903DED}" destId="{0D2A014F-5190-4B85-BCD7-D2078A250A34}" srcOrd="0" destOrd="0" presId="urn:microsoft.com/office/officeart/2005/8/layout/radial1"/>
    <dgm:cxn modelId="{D8D2292D-1BF2-49C7-8953-CA29811571DB}" srcId="{3464BC16-EFCB-4271-B60E-37287D3804FF}" destId="{91505553-358B-4B2E-9BBF-D9F666E61335}" srcOrd="0" destOrd="0" parTransId="{9FFD70FF-74DE-4D23-B856-7A11DB903DED}" sibTransId="{073EE0F6-5E8F-4B99-A83C-66EA939614C4}"/>
    <dgm:cxn modelId="{1C73703C-26C2-4A8A-868E-06224051A20A}" type="presOf" srcId="{A5ADA947-145B-4786-B3D4-A90A67A23B3F}" destId="{83DE6D79-92D3-4A48-A4A2-37F1124C9BF0}" srcOrd="0" destOrd="0" presId="urn:microsoft.com/office/officeart/2005/8/layout/radial1"/>
    <dgm:cxn modelId="{FF61503F-C990-4BC7-B0E3-02E5FE6CFB14}" srcId="{5339B691-DE5D-435A-8AD3-2169DB9B89CC}" destId="{3464BC16-EFCB-4271-B60E-37287D3804FF}" srcOrd="0" destOrd="0" parTransId="{D0361E5E-B6E9-4452-90CD-86BF153983E1}" sibTransId="{7CE49FEA-EB98-431B-A4BD-F03C0DBFB4D4}"/>
    <dgm:cxn modelId="{7905545E-FA12-414F-BE44-FAE8B117F1DE}" type="presOf" srcId="{C93DA3C4-53B5-4F70-A82B-EC77E8F55A13}" destId="{1FF6903F-743F-4AC6-B1C1-0DEC8731AC8E}" srcOrd="0" destOrd="0" presId="urn:microsoft.com/office/officeart/2005/8/layout/radial1"/>
    <dgm:cxn modelId="{8C594045-C83A-41B8-857A-7675F4EC8936}" type="presOf" srcId="{91BDAD5C-EDBF-4FFC-814E-FC1CEC8C28DD}" destId="{2FFC9E78-CAAF-43E4-BFD1-CE3838C68792}" srcOrd="1" destOrd="0" presId="urn:microsoft.com/office/officeart/2005/8/layout/radial1"/>
    <dgm:cxn modelId="{DDF1BA53-E3B7-439C-AE06-171DD30CD0DD}" type="presOf" srcId="{2E659868-7010-4F9B-8C25-94738DDD6A0C}" destId="{179D37CF-6A3C-438D-80FF-9A8C036975FA}" srcOrd="0" destOrd="0" presId="urn:microsoft.com/office/officeart/2005/8/layout/radial1"/>
    <dgm:cxn modelId="{F9D2BF56-B751-439C-BF36-4E8A21929211}" type="presOf" srcId="{91505553-358B-4B2E-9BBF-D9F666E61335}" destId="{2276CBCB-3A4D-4AF8-8D9B-D4649D5CFDA8}" srcOrd="0" destOrd="0" presId="urn:microsoft.com/office/officeart/2005/8/layout/radial1"/>
    <dgm:cxn modelId="{71B39677-8D6B-4352-AF25-BBD31CDA22F3}" srcId="{3464BC16-EFCB-4271-B60E-37287D3804FF}" destId="{C5EFF77B-700F-43D3-A635-72EDFBE87CDB}" srcOrd="3" destOrd="0" parTransId="{91BDAD5C-EDBF-4FFC-814E-FC1CEC8C28DD}" sibTransId="{35C408FB-E842-4F71-A1C0-9769F197B6B9}"/>
    <dgm:cxn modelId="{DB662682-756D-47FE-9DE6-8716FE686F17}" type="presOf" srcId="{3464BC16-EFCB-4271-B60E-37287D3804FF}" destId="{6C7859E9-D971-4217-96A5-80036D1FEC5C}" srcOrd="0" destOrd="0" presId="urn:microsoft.com/office/officeart/2005/8/layout/radial1"/>
    <dgm:cxn modelId="{3DCA6484-0566-40F6-B139-87F6EC1FB35C}" type="presOf" srcId="{47D60A92-141E-43A9-9BDE-AFB38060F58C}" destId="{58BC763F-BF98-4DC7-B484-1FA70A4E3C0C}" srcOrd="1" destOrd="0" presId="urn:microsoft.com/office/officeart/2005/8/layout/radial1"/>
    <dgm:cxn modelId="{85A43299-3F05-4C00-9F27-271B7909A3EE}" type="presOf" srcId="{C93DA3C4-53B5-4F70-A82B-EC77E8F55A13}" destId="{DA195362-D376-4D7B-9EF2-83FBAB68E9F1}" srcOrd="1" destOrd="0" presId="urn:microsoft.com/office/officeart/2005/8/layout/radial1"/>
    <dgm:cxn modelId="{0E4CE8A6-0044-4E41-A6C9-3FD3A0389A4C}" srcId="{3464BC16-EFCB-4271-B60E-37287D3804FF}" destId="{A0C5D67B-E2A3-433B-B941-55257551AF5F}" srcOrd="2" destOrd="0" parTransId="{2E659868-7010-4F9B-8C25-94738DDD6A0C}" sibTransId="{1BA1EEA1-7BD1-450B-A956-C8881A6BEE41}"/>
    <dgm:cxn modelId="{8783D9AA-A1B4-4857-B49B-9F6D57993252}" type="presOf" srcId="{228A66D9-233D-4E33-9E34-E238624D2E5D}" destId="{EB6311EF-DDB3-4B97-944E-784CD90DC605}" srcOrd="0" destOrd="0" presId="urn:microsoft.com/office/officeart/2005/8/layout/radial1"/>
    <dgm:cxn modelId="{E1E395C4-63DA-4565-842A-AE0DC03F442E}" srcId="{3464BC16-EFCB-4271-B60E-37287D3804FF}" destId="{9AF4ACA9-650A-4418-85C4-164890F4BECF}" srcOrd="5" destOrd="0" parTransId="{C93DA3C4-53B5-4F70-A82B-EC77E8F55A13}" sibTransId="{79BBBBA5-5812-4B85-BD47-BE3EA57F9DC7}"/>
    <dgm:cxn modelId="{065D4DC9-BDBF-49EA-949E-2AFA53442AFE}" type="presOf" srcId="{9AF4ACA9-650A-4418-85C4-164890F4BECF}" destId="{C1E8F8A3-7156-43A9-9B37-9D9523D88140}" srcOrd="0" destOrd="0" presId="urn:microsoft.com/office/officeart/2005/8/layout/radial1"/>
    <dgm:cxn modelId="{43AE7AD9-65AE-4DF6-AEFD-6C47CAAFD779}" srcId="{3464BC16-EFCB-4271-B60E-37287D3804FF}" destId="{E73EBB2B-ECB0-4A17-9910-A97A249E4AB0}" srcOrd="1" destOrd="0" parTransId="{A5ADA947-145B-4786-B3D4-A90A67A23B3F}" sibTransId="{7033D34F-5315-4C4C-90AD-3113332F7DB1}"/>
    <dgm:cxn modelId="{C2801BDC-0713-4F5F-A342-B7231D3B00FA}" type="presOf" srcId="{E73EBB2B-ECB0-4A17-9910-A97A249E4AB0}" destId="{85FC4BEA-CFDF-425D-A540-3A98F85D8264}" srcOrd="0" destOrd="0" presId="urn:microsoft.com/office/officeart/2005/8/layout/radial1"/>
    <dgm:cxn modelId="{677ABFEB-B042-47D5-AB81-C5F4251BCF24}" type="presOf" srcId="{47D60A92-141E-43A9-9BDE-AFB38060F58C}" destId="{0CFCCC73-1C34-4FD6-8937-21474F1CE95E}" srcOrd="0" destOrd="0" presId="urn:microsoft.com/office/officeart/2005/8/layout/radial1"/>
    <dgm:cxn modelId="{91BB56EE-0090-4C7C-B39B-E82FD561AD92}" type="presOf" srcId="{A5ADA947-145B-4786-B3D4-A90A67A23B3F}" destId="{F9FAD7B9-6774-48DC-B55D-6E2CB1B98656}" srcOrd="1" destOrd="0" presId="urn:microsoft.com/office/officeart/2005/8/layout/radial1"/>
    <dgm:cxn modelId="{7F01EC90-F7AB-4ACB-B4BF-64F879B49AF7}" type="presParOf" srcId="{AC1A2B0A-D796-4A89-A9EC-601FDE801B13}" destId="{6C7859E9-D971-4217-96A5-80036D1FEC5C}" srcOrd="0" destOrd="0" presId="urn:microsoft.com/office/officeart/2005/8/layout/radial1"/>
    <dgm:cxn modelId="{43853BA1-89B1-4690-8676-7F43CAAD5C43}" type="presParOf" srcId="{AC1A2B0A-D796-4A89-A9EC-601FDE801B13}" destId="{0D2A014F-5190-4B85-BCD7-D2078A250A34}" srcOrd="1" destOrd="0" presId="urn:microsoft.com/office/officeart/2005/8/layout/radial1"/>
    <dgm:cxn modelId="{526EE35F-3DDA-42DB-AD9E-F96BC5F0AA69}" type="presParOf" srcId="{0D2A014F-5190-4B85-BCD7-D2078A250A34}" destId="{DB999A8E-299F-489C-AFAF-BD7CEE1D9A1E}" srcOrd="0" destOrd="0" presId="urn:microsoft.com/office/officeart/2005/8/layout/radial1"/>
    <dgm:cxn modelId="{F188E48B-28A9-46AB-8193-E1DAD92DC79F}" type="presParOf" srcId="{AC1A2B0A-D796-4A89-A9EC-601FDE801B13}" destId="{2276CBCB-3A4D-4AF8-8D9B-D4649D5CFDA8}" srcOrd="2" destOrd="0" presId="urn:microsoft.com/office/officeart/2005/8/layout/radial1"/>
    <dgm:cxn modelId="{D79E5DB0-C4AE-48D5-8F0E-CA5A73001838}" type="presParOf" srcId="{AC1A2B0A-D796-4A89-A9EC-601FDE801B13}" destId="{83DE6D79-92D3-4A48-A4A2-37F1124C9BF0}" srcOrd="3" destOrd="0" presId="urn:microsoft.com/office/officeart/2005/8/layout/radial1"/>
    <dgm:cxn modelId="{0BF7605A-B786-4EB6-9951-F39764F6F6BB}" type="presParOf" srcId="{83DE6D79-92D3-4A48-A4A2-37F1124C9BF0}" destId="{F9FAD7B9-6774-48DC-B55D-6E2CB1B98656}" srcOrd="0" destOrd="0" presId="urn:microsoft.com/office/officeart/2005/8/layout/radial1"/>
    <dgm:cxn modelId="{3C918BFE-3010-4FE2-87D1-02381A31426E}" type="presParOf" srcId="{AC1A2B0A-D796-4A89-A9EC-601FDE801B13}" destId="{85FC4BEA-CFDF-425D-A540-3A98F85D8264}" srcOrd="4" destOrd="0" presId="urn:microsoft.com/office/officeart/2005/8/layout/radial1"/>
    <dgm:cxn modelId="{5A7547F2-3208-4B4E-BA7E-BF5AA6391821}" type="presParOf" srcId="{AC1A2B0A-D796-4A89-A9EC-601FDE801B13}" destId="{179D37CF-6A3C-438D-80FF-9A8C036975FA}" srcOrd="5" destOrd="0" presId="urn:microsoft.com/office/officeart/2005/8/layout/radial1"/>
    <dgm:cxn modelId="{6EC32EAE-1FB6-480C-AFA5-A9E1F416DEFE}" type="presParOf" srcId="{179D37CF-6A3C-438D-80FF-9A8C036975FA}" destId="{D6D84AA3-2C92-4B55-8D97-CCE1A43A4AE5}" srcOrd="0" destOrd="0" presId="urn:microsoft.com/office/officeart/2005/8/layout/radial1"/>
    <dgm:cxn modelId="{F5BACCC4-4C47-48CE-B0C9-914CA357C737}" type="presParOf" srcId="{AC1A2B0A-D796-4A89-A9EC-601FDE801B13}" destId="{592A643F-2327-48DE-8A4B-81D25C138D24}" srcOrd="6" destOrd="0" presId="urn:microsoft.com/office/officeart/2005/8/layout/radial1"/>
    <dgm:cxn modelId="{C439BFFB-E77C-44F4-8ED3-FDE4CD387324}" type="presParOf" srcId="{AC1A2B0A-D796-4A89-A9EC-601FDE801B13}" destId="{7A0736EB-59B0-4AA3-91DF-2FF61FE4AC4F}" srcOrd="7" destOrd="0" presId="urn:microsoft.com/office/officeart/2005/8/layout/radial1"/>
    <dgm:cxn modelId="{B5780F98-C6A2-45D6-9719-E19E24732FF9}" type="presParOf" srcId="{7A0736EB-59B0-4AA3-91DF-2FF61FE4AC4F}" destId="{2FFC9E78-CAAF-43E4-BFD1-CE3838C68792}" srcOrd="0" destOrd="0" presId="urn:microsoft.com/office/officeart/2005/8/layout/radial1"/>
    <dgm:cxn modelId="{FC250F4E-E928-459F-8AAE-3C85F9B6A043}" type="presParOf" srcId="{AC1A2B0A-D796-4A89-A9EC-601FDE801B13}" destId="{D640A257-9E20-4E5E-95DF-883C446DEA15}" srcOrd="8" destOrd="0" presId="urn:microsoft.com/office/officeart/2005/8/layout/radial1"/>
    <dgm:cxn modelId="{FFA20BC6-9EF8-4CE0-80EF-3855DF698B41}" type="presParOf" srcId="{AC1A2B0A-D796-4A89-A9EC-601FDE801B13}" destId="{0CFCCC73-1C34-4FD6-8937-21474F1CE95E}" srcOrd="9" destOrd="0" presId="urn:microsoft.com/office/officeart/2005/8/layout/radial1"/>
    <dgm:cxn modelId="{25D4F810-0DF7-48A0-9576-62DA907AAE99}" type="presParOf" srcId="{0CFCCC73-1C34-4FD6-8937-21474F1CE95E}" destId="{58BC763F-BF98-4DC7-B484-1FA70A4E3C0C}" srcOrd="0" destOrd="0" presId="urn:microsoft.com/office/officeart/2005/8/layout/radial1"/>
    <dgm:cxn modelId="{9D5FDE33-0659-4F92-AFC8-C5743F52BDF9}" type="presParOf" srcId="{AC1A2B0A-D796-4A89-A9EC-601FDE801B13}" destId="{EB6311EF-DDB3-4B97-944E-784CD90DC605}" srcOrd="10" destOrd="0" presId="urn:microsoft.com/office/officeart/2005/8/layout/radial1"/>
    <dgm:cxn modelId="{B8E18801-206E-4588-BC62-AFF9A5837C0F}" type="presParOf" srcId="{AC1A2B0A-D796-4A89-A9EC-601FDE801B13}" destId="{1FF6903F-743F-4AC6-B1C1-0DEC8731AC8E}" srcOrd="11" destOrd="0" presId="urn:microsoft.com/office/officeart/2005/8/layout/radial1"/>
    <dgm:cxn modelId="{7874903E-7822-420F-8391-66B9DF915274}" type="presParOf" srcId="{1FF6903F-743F-4AC6-B1C1-0DEC8731AC8E}" destId="{DA195362-D376-4D7B-9EF2-83FBAB68E9F1}" srcOrd="0" destOrd="0" presId="urn:microsoft.com/office/officeart/2005/8/layout/radial1"/>
    <dgm:cxn modelId="{8BF44068-55DB-4A5D-99AB-5EA2C1DA9B4D}" type="presParOf" srcId="{AC1A2B0A-D796-4A89-A9EC-601FDE801B13}" destId="{C1E8F8A3-7156-43A9-9B37-9D9523D88140}"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339B691-DE5D-435A-8AD3-2169DB9B89CC}"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GB"/>
        </a:p>
      </dgm:t>
    </dgm:pt>
    <dgm:pt modelId="{3464BC16-EFCB-4271-B60E-37287D3804FF}">
      <dgm:prSet phldrT="[Text]" custT="1"/>
      <dgm:spPr>
        <a:solidFill>
          <a:srgbClr val="FF0000"/>
        </a:solidFill>
      </dgm:spPr>
      <dgm:t>
        <a:bodyPr/>
        <a:lstStyle/>
        <a:p>
          <a:r>
            <a:rPr lang="en-GB" sz="1800" dirty="0"/>
            <a:t>Adhere to all health and safety law and guidance</a:t>
          </a:r>
        </a:p>
      </dgm:t>
    </dgm:pt>
    <dgm:pt modelId="{D0361E5E-B6E9-4452-90CD-86BF153983E1}" type="parTrans" cxnId="{FF61503F-C990-4BC7-B0E3-02E5FE6CFB14}">
      <dgm:prSet/>
      <dgm:spPr/>
      <dgm:t>
        <a:bodyPr/>
        <a:lstStyle/>
        <a:p>
          <a:endParaRPr lang="en-GB"/>
        </a:p>
      </dgm:t>
    </dgm:pt>
    <dgm:pt modelId="{7CE49FEA-EB98-431B-A4BD-F03C0DBFB4D4}" type="sibTrans" cxnId="{FF61503F-C990-4BC7-B0E3-02E5FE6CFB14}">
      <dgm:prSet/>
      <dgm:spPr/>
      <dgm:t>
        <a:bodyPr/>
        <a:lstStyle/>
        <a:p>
          <a:endParaRPr lang="en-GB"/>
        </a:p>
      </dgm:t>
    </dgm:pt>
    <dgm:pt modelId="{91505553-358B-4B2E-9BBF-D9F666E61335}">
      <dgm:prSet phldrT="[Text]" custT="1"/>
      <dgm:spPr>
        <a:solidFill>
          <a:srgbClr val="FF0000"/>
        </a:solidFill>
      </dgm:spPr>
      <dgm:t>
        <a:bodyPr/>
        <a:lstStyle/>
        <a:p>
          <a:r>
            <a:rPr lang="en-GB" sz="1600" dirty="0"/>
            <a:t>Health and Safety at work Act</a:t>
          </a:r>
        </a:p>
      </dgm:t>
    </dgm:pt>
    <dgm:pt modelId="{9FFD70FF-74DE-4D23-B856-7A11DB903DED}" type="parTrans" cxnId="{D8D2292D-1BF2-49C7-8953-CA29811571DB}">
      <dgm:prSet/>
      <dgm:spPr/>
      <dgm:t>
        <a:bodyPr/>
        <a:lstStyle/>
        <a:p>
          <a:endParaRPr lang="en-GB"/>
        </a:p>
      </dgm:t>
    </dgm:pt>
    <dgm:pt modelId="{073EE0F6-5E8F-4B99-A83C-66EA939614C4}" type="sibTrans" cxnId="{D8D2292D-1BF2-49C7-8953-CA29811571DB}">
      <dgm:prSet/>
      <dgm:spPr/>
      <dgm:t>
        <a:bodyPr/>
        <a:lstStyle/>
        <a:p>
          <a:endParaRPr lang="en-GB"/>
        </a:p>
      </dgm:t>
    </dgm:pt>
    <dgm:pt modelId="{E73EBB2B-ECB0-4A17-9910-A97A249E4AB0}">
      <dgm:prSet phldrT="[Text]" custT="1"/>
      <dgm:spPr>
        <a:solidFill>
          <a:srgbClr val="FF0000"/>
        </a:solidFill>
      </dgm:spPr>
      <dgm:t>
        <a:bodyPr/>
        <a:lstStyle/>
        <a:p>
          <a:r>
            <a:rPr lang="en-GB" sz="1600" dirty="0"/>
            <a:t>PPE Regulations</a:t>
          </a:r>
        </a:p>
      </dgm:t>
    </dgm:pt>
    <dgm:pt modelId="{A5ADA947-145B-4786-B3D4-A90A67A23B3F}" type="parTrans" cxnId="{43AE7AD9-65AE-4DF6-AEFD-6C47CAAFD779}">
      <dgm:prSet/>
      <dgm:spPr/>
      <dgm:t>
        <a:bodyPr/>
        <a:lstStyle/>
        <a:p>
          <a:endParaRPr lang="en-GB"/>
        </a:p>
      </dgm:t>
    </dgm:pt>
    <dgm:pt modelId="{7033D34F-5315-4C4C-90AD-3113332F7DB1}" type="sibTrans" cxnId="{43AE7AD9-65AE-4DF6-AEFD-6C47CAAFD779}">
      <dgm:prSet/>
      <dgm:spPr/>
      <dgm:t>
        <a:bodyPr/>
        <a:lstStyle/>
        <a:p>
          <a:endParaRPr lang="en-GB"/>
        </a:p>
      </dgm:t>
    </dgm:pt>
    <dgm:pt modelId="{A0C5D67B-E2A3-433B-B941-55257551AF5F}">
      <dgm:prSet phldrT="[Text]" custT="1"/>
      <dgm:spPr>
        <a:solidFill>
          <a:srgbClr val="FF0000"/>
        </a:solidFill>
      </dgm:spPr>
      <dgm:t>
        <a:bodyPr/>
        <a:lstStyle/>
        <a:p>
          <a:r>
            <a:rPr lang="en-GB" sz="1600" dirty="0"/>
            <a:t>RIDDOR</a:t>
          </a:r>
        </a:p>
      </dgm:t>
    </dgm:pt>
    <dgm:pt modelId="{2E659868-7010-4F9B-8C25-94738DDD6A0C}" type="parTrans" cxnId="{0E4CE8A6-0044-4E41-A6C9-3FD3A0389A4C}">
      <dgm:prSet/>
      <dgm:spPr/>
      <dgm:t>
        <a:bodyPr/>
        <a:lstStyle/>
        <a:p>
          <a:endParaRPr lang="en-GB"/>
        </a:p>
      </dgm:t>
    </dgm:pt>
    <dgm:pt modelId="{1BA1EEA1-7BD1-450B-A956-C8881A6BEE41}" type="sibTrans" cxnId="{0E4CE8A6-0044-4E41-A6C9-3FD3A0389A4C}">
      <dgm:prSet/>
      <dgm:spPr/>
      <dgm:t>
        <a:bodyPr/>
        <a:lstStyle/>
        <a:p>
          <a:endParaRPr lang="en-GB"/>
        </a:p>
      </dgm:t>
    </dgm:pt>
    <dgm:pt modelId="{9AF4ACA9-650A-4418-85C4-164890F4BECF}">
      <dgm:prSet phldrT="[Text]" custT="1"/>
      <dgm:spPr>
        <a:solidFill>
          <a:srgbClr val="FF0000"/>
        </a:solidFill>
      </dgm:spPr>
      <dgm:t>
        <a:bodyPr/>
        <a:lstStyle/>
        <a:p>
          <a:r>
            <a:rPr lang="en-GB" sz="1600" dirty="0"/>
            <a:t>Health and Safety at Work Regulations 1999</a:t>
          </a:r>
        </a:p>
      </dgm:t>
    </dgm:pt>
    <dgm:pt modelId="{C93DA3C4-53B5-4F70-A82B-EC77E8F55A13}" type="parTrans" cxnId="{E1E395C4-63DA-4565-842A-AE0DC03F442E}">
      <dgm:prSet/>
      <dgm:spPr/>
      <dgm:t>
        <a:bodyPr/>
        <a:lstStyle/>
        <a:p>
          <a:endParaRPr lang="en-GB"/>
        </a:p>
      </dgm:t>
    </dgm:pt>
    <dgm:pt modelId="{79BBBBA5-5812-4B85-BD47-BE3EA57F9DC7}" type="sibTrans" cxnId="{E1E395C4-63DA-4565-842A-AE0DC03F442E}">
      <dgm:prSet/>
      <dgm:spPr/>
      <dgm:t>
        <a:bodyPr/>
        <a:lstStyle/>
        <a:p>
          <a:endParaRPr lang="en-GB"/>
        </a:p>
      </dgm:t>
    </dgm:pt>
    <dgm:pt modelId="{AC1A2B0A-D796-4A89-A9EC-601FDE801B13}" type="pres">
      <dgm:prSet presAssocID="{5339B691-DE5D-435A-8AD3-2169DB9B89CC}" presName="cycle" presStyleCnt="0">
        <dgm:presLayoutVars>
          <dgm:chMax val="1"/>
          <dgm:dir/>
          <dgm:animLvl val="ctr"/>
          <dgm:resizeHandles val="exact"/>
        </dgm:presLayoutVars>
      </dgm:prSet>
      <dgm:spPr/>
    </dgm:pt>
    <dgm:pt modelId="{6C7859E9-D971-4217-96A5-80036D1FEC5C}" type="pres">
      <dgm:prSet presAssocID="{3464BC16-EFCB-4271-B60E-37287D3804FF}" presName="centerShape" presStyleLbl="node0" presStyleIdx="0" presStyleCnt="1" custScaleX="267599"/>
      <dgm:spPr/>
    </dgm:pt>
    <dgm:pt modelId="{0D2A014F-5190-4B85-BCD7-D2078A250A34}" type="pres">
      <dgm:prSet presAssocID="{9FFD70FF-74DE-4D23-B856-7A11DB903DED}" presName="Name9" presStyleLbl="parChTrans1D2" presStyleIdx="0" presStyleCnt="4"/>
      <dgm:spPr/>
    </dgm:pt>
    <dgm:pt modelId="{DB999A8E-299F-489C-AFAF-BD7CEE1D9A1E}" type="pres">
      <dgm:prSet presAssocID="{9FFD70FF-74DE-4D23-B856-7A11DB903DED}" presName="connTx" presStyleLbl="parChTrans1D2" presStyleIdx="0" presStyleCnt="4"/>
      <dgm:spPr/>
    </dgm:pt>
    <dgm:pt modelId="{2276CBCB-3A4D-4AF8-8D9B-D4649D5CFDA8}" type="pres">
      <dgm:prSet presAssocID="{91505553-358B-4B2E-9BBF-D9F666E61335}" presName="node" presStyleLbl="node1" presStyleIdx="0" presStyleCnt="4" custScaleX="152141" custRadScaleRad="228101" custRadScaleInc="699">
        <dgm:presLayoutVars>
          <dgm:bulletEnabled val="1"/>
        </dgm:presLayoutVars>
      </dgm:prSet>
      <dgm:spPr/>
    </dgm:pt>
    <dgm:pt modelId="{83DE6D79-92D3-4A48-A4A2-37F1124C9BF0}" type="pres">
      <dgm:prSet presAssocID="{A5ADA947-145B-4786-B3D4-A90A67A23B3F}" presName="Name9" presStyleLbl="parChTrans1D2" presStyleIdx="1" presStyleCnt="4"/>
      <dgm:spPr/>
    </dgm:pt>
    <dgm:pt modelId="{F9FAD7B9-6774-48DC-B55D-6E2CB1B98656}" type="pres">
      <dgm:prSet presAssocID="{A5ADA947-145B-4786-B3D4-A90A67A23B3F}" presName="connTx" presStyleLbl="parChTrans1D2" presStyleIdx="1" presStyleCnt="4"/>
      <dgm:spPr/>
    </dgm:pt>
    <dgm:pt modelId="{85FC4BEA-CFDF-425D-A540-3A98F85D8264}" type="pres">
      <dgm:prSet presAssocID="{E73EBB2B-ECB0-4A17-9910-A97A249E4AB0}" presName="node" presStyleLbl="node1" presStyleIdx="1" presStyleCnt="4" custScaleX="156606" custRadScaleRad="190654" custRadScaleInc="-738">
        <dgm:presLayoutVars>
          <dgm:bulletEnabled val="1"/>
        </dgm:presLayoutVars>
      </dgm:prSet>
      <dgm:spPr/>
    </dgm:pt>
    <dgm:pt modelId="{179D37CF-6A3C-438D-80FF-9A8C036975FA}" type="pres">
      <dgm:prSet presAssocID="{2E659868-7010-4F9B-8C25-94738DDD6A0C}" presName="Name9" presStyleLbl="parChTrans1D2" presStyleIdx="2" presStyleCnt="4"/>
      <dgm:spPr/>
    </dgm:pt>
    <dgm:pt modelId="{D6D84AA3-2C92-4B55-8D97-CCE1A43A4AE5}" type="pres">
      <dgm:prSet presAssocID="{2E659868-7010-4F9B-8C25-94738DDD6A0C}" presName="connTx" presStyleLbl="parChTrans1D2" presStyleIdx="2" presStyleCnt="4"/>
      <dgm:spPr/>
    </dgm:pt>
    <dgm:pt modelId="{592A643F-2327-48DE-8A4B-81D25C138D24}" type="pres">
      <dgm:prSet presAssocID="{A0C5D67B-E2A3-433B-B941-55257551AF5F}" presName="node" presStyleLbl="node1" presStyleIdx="2" presStyleCnt="4" custScaleX="277658" custRadScaleRad="106915" custRadScaleInc="-4722">
        <dgm:presLayoutVars>
          <dgm:bulletEnabled val="1"/>
        </dgm:presLayoutVars>
      </dgm:prSet>
      <dgm:spPr/>
    </dgm:pt>
    <dgm:pt modelId="{1FF6903F-743F-4AC6-B1C1-0DEC8731AC8E}" type="pres">
      <dgm:prSet presAssocID="{C93DA3C4-53B5-4F70-A82B-EC77E8F55A13}" presName="Name9" presStyleLbl="parChTrans1D2" presStyleIdx="3" presStyleCnt="4"/>
      <dgm:spPr/>
    </dgm:pt>
    <dgm:pt modelId="{DA195362-D376-4D7B-9EF2-83FBAB68E9F1}" type="pres">
      <dgm:prSet presAssocID="{C93DA3C4-53B5-4F70-A82B-EC77E8F55A13}" presName="connTx" presStyleLbl="parChTrans1D2" presStyleIdx="3" presStyleCnt="4"/>
      <dgm:spPr/>
    </dgm:pt>
    <dgm:pt modelId="{C1E8F8A3-7156-43A9-9B37-9D9523D88140}" type="pres">
      <dgm:prSet presAssocID="{9AF4ACA9-650A-4418-85C4-164890F4BECF}" presName="node" presStyleLbl="node1" presStyleIdx="3" presStyleCnt="4" custScaleX="140776" custScaleY="187077" custRadScaleRad="269198" custRadScaleInc="2615">
        <dgm:presLayoutVars>
          <dgm:bulletEnabled val="1"/>
        </dgm:presLayoutVars>
      </dgm:prSet>
      <dgm:spPr/>
    </dgm:pt>
  </dgm:ptLst>
  <dgm:cxnLst>
    <dgm:cxn modelId="{A1CD680C-C693-4882-B84E-7F9F31DB7BC0}" type="presOf" srcId="{9FFD70FF-74DE-4D23-B856-7A11DB903DED}" destId="{DB999A8E-299F-489C-AFAF-BD7CEE1D9A1E}" srcOrd="1" destOrd="0" presId="urn:microsoft.com/office/officeart/2005/8/layout/radial1"/>
    <dgm:cxn modelId="{26828910-B417-4E33-8F35-ED695849A780}" type="presOf" srcId="{5339B691-DE5D-435A-8AD3-2169DB9B89CC}" destId="{AC1A2B0A-D796-4A89-A9EC-601FDE801B13}" srcOrd="0" destOrd="0" presId="urn:microsoft.com/office/officeart/2005/8/layout/radial1"/>
    <dgm:cxn modelId="{763D691E-9B37-4F99-89F7-777C5AB6E3A0}" type="presOf" srcId="{2E659868-7010-4F9B-8C25-94738DDD6A0C}" destId="{D6D84AA3-2C92-4B55-8D97-CCE1A43A4AE5}" srcOrd="1" destOrd="0" presId="urn:microsoft.com/office/officeart/2005/8/layout/radial1"/>
    <dgm:cxn modelId="{6A2C991E-1E22-4096-ACEE-5EE3558559CF}" type="presOf" srcId="{A0C5D67B-E2A3-433B-B941-55257551AF5F}" destId="{592A643F-2327-48DE-8A4B-81D25C138D24}" srcOrd="0" destOrd="0" presId="urn:microsoft.com/office/officeart/2005/8/layout/radial1"/>
    <dgm:cxn modelId="{E291F124-5D36-489A-BA96-AF518F06802E}" type="presOf" srcId="{9FFD70FF-74DE-4D23-B856-7A11DB903DED}" destId="{0D2A014F-5190-4B85-BCD7-D2078A250A34}" srcOrd="0" destOrd="0" presId="urn:microsoft.com/office/officeart/2005/8/layout/radial1"/>
    <dgm:cxn modelId="{D8D2292D-1BF2-49C7-8953-CA29811571DB}" srcId="{3464BC16-EFCB-4271-B60E-37287D3804FF}" destId="{91505553-358B-4B2E-9BBF-D9F666E61335}" srcOrd="0" destOrd="0" parTransId="{9FFD70FF-74DE-4D23-B856-7A11DB903DED}" sibTransId="{073EE0F6-5E8F-4B99-A83C-66EA939614C4}"/>
    <dgm:cxn modelId="{1C73703C-26C2-4A8A-868E-06224051A20A}" type="presOf" srcId="{A5ADA947-145B-4786-B3D4-A90A67A23B3F}" destId="{83DE6D79-92D3-4A48-A4A2-37F1124C9BF0}" srcOrd="0" destOrd="0" presId="urn:microsoft.com/office/officeart/2005/8/layout/radial1"/>
    <dgm:cxn modelId="{FF61503F-C990-4BC7-B0E3-02E5FE6CFB14}" srcId="{5339B691-DE5D-435A-8AD3-2169DB9B89CC}" destId="{3464BC16-EFCB-4271-B60E-37287D3804FF}" srcOrd="0" destOrd="0" parTransId="{D0361E5E-B6E9-4452-90CD-86BF153983E1}" sibTransId="{7CE49FEA-EB98-431B-A4BD-F03C0DBFB4D4}"/>
    <dgm:cxn modelId="{7905545E-FA12-414F-BE44-FAE8B117F1DE}" type="presOf" srcId="{C93DA3C4-53B5-4F70-A82B-EC77E8F55A13}" destId="{1FF6903F-743F-4AC6-B1C1-0DEC8731AC8E}" srcOrd="0" destOrd="0" presId="urn:microsoft.com/office/officeart/2005/8/layout/radial1"/>
    <dgm:cxn modelId="{DDF1BA53-E3B7-439C-AE06-171DD30CD0DD}" type="presOf" srcId="{2E659868-7010-4F9B-8C25-94738DDD6A0C}" destId="{179D37CF-6A3C-438D-80FF-9A8C036975FA}" srcOrd="0" destOrd="0" presId="urn:microsoft.com/office/officeart/2005/8/layout/radial1"/>
    <dgm:cxn modelId="{F9D2BF56-B751-439C-BF36-4E8A21929211}" type="presOf" srcId="{91505553-358B-4B2E-9BBF-D9F666E61335}" destId="{2276CBCB-3A4D-4AF8-8D9B-D4649D5CFDA8}" srcOrd="0" destOrd="0" presId="urn:microsoft.com/office/officeart/2005/8/layout/radial1"/>
    <dgm:cxn modelId="{DB662682-756D-47FE-9DE6-8716FE686F17}" type="presOf" srcId="{3464BC16-EFCB-4271-B60E-37287D3804FF}" destId="{6C7859E9-D971-4217-96A5-80036D1FEC5C}" srcOrd="0" destOrd="0" presId="urn:microsoft.com/office/officeart/2005/8/layout/radial1"/>
    <dgm:cxn modelId="{85A43299-3F05-4C00-9F27-271B7909A3EE}" type="presOf" srcId="{C93DA3C4-53B5-4F70-A82B-EC77E8F55A13}" destId="{DA195362-D376-4D7B-9EF2-83FBAB68E9F1}" srcOrd="1" destOrd="0" presId="urn:microsoft.com/office/officeart/2005/8/layout/radial1"/>
    <dgm:cxn modelId="{0E4CE8A6-0044-4E41-A6C9-3FD3A0389A4C}" srcId="{3464BC16-EFCB-4271-B60E-37287D3804FF}" destId="{A0C5D67B-E2A3-433B-B941-55257551AF5F}" srcOrd="2" destOrd="0" parTransId="{2E659868-7010-4F9B-8C25-94738DDD6A0C}" sibTransId="{1BA1EEA1-7BD1-450B-A956-C8881A6BEE41}"/>
    <dgm:cxn modelId="{E1E395C4-63DA-4565-842A-AE0DC03F442E}" srcId="{3464BC16-EFCB-4271-B60E-37287D3804FF}" destId="{9AF4ACA9-650A-4418-85C4-164890F4BECF}" srcOrd="3" destOrd="0" parTransId="{C93DA3C4-53B5-4F70-A82B-EC77E8F55A13}" sibTransId="{79BBBBA5-5812-4B85-BD47-BE3EA57F9DC7}"/>
    <dgm:cxn modelId="{065D4DC9-BDBF-49EA-949E-2AFA53442AFE}" type="presOf" srcId="{9AF4ACA9-650A-4418-85C4-164890F4BECF}" destId="{C1E8F8A3-7156-43A9-9B37-9D9523D88140}" srcOrd="0" destOrd="0" presId="urn:microsoft.com/office/officeart/2005/8/layout/radial1"/>
    <dgm:cxn modelId="{43AE7AD9-65AE-4DF6-AEFD-6C47CAAFD779}" srcId="{3464BC16-EFCB-4271-B60E-37287D3804FF}" destId="{E73EBB2B-ECB0-4A17-9910-A97A249E4AB0}" srcOrd="1" destOrd="0" parTransId="{A5ADA947-145B-4786-B3D4-A90A67A23B3F}" sibTransId="{7033D34F-5315-4C4C-90AD-3113332F7DB1}"/>
    <dgm:cxn modelId="{C2801BDC-0713-4F5F-A342-B7231D3B00FA}" type="presOf" srcId="{E73EBB2B-ECB0-4A17-9910-A97A249E4AB0}" destId="{85FC4BEA-CFDF-425D-A540-3A98F85D8264}" srcOrd="0" destOrd="0" presId="urn:microsoft.com/office/officeart/2005/8/layout/radial1"/>
    <dgm:cxn modelId="{91BB56EE-0090-4C7C-B39B-E82FD561AD92}" type="presOf" srcId="{A5ADA947-145B-4786-B3D4-A90A67A23B3F}" destId="{F9FAD7B9-6774-48DC-B55D-6E2CB1B98656}" srcOrd="1" destOrd="0" presId="urn:microsoft.com/office/officeart/2005/8/layout/radial1"/>
    <dgm:cxn modelId="{7F01EC90-F7AB-4ACB-B4BF-64F879B49AF7}" type="presParOf" srcId="{AC1A2B0A-D796-4A89-A9EC-601FDE801B13}" destId="{6C7859E9-D971-4217-96A5-80036D1FEC5C}" srcOrd="0" destOrd="0" presId="urn:microsoft.com/office/officeart/2005/8/layout/radial1"/>
    <dgm:cxn modelId="{43853BA1-89B1-4690-8676-7F43CAAD5C43}" type="presParOf" srcId="{AC1A2B0A-D796-4A89-A9EC-601FDE801B13}" destId="{0D2A014F-5190-4B85-BCD7-D2078A250A34}" srcOrd="1" destOrd="0" presId="urn:microsoft.com/office/officeart/2005/8/layout/radial1"/>
    <dgm:cxn modelId="{526EE35F-3DDA-42DB-AD9E-F96BC5F0AA69}" type="presParOf" srcId="{0D2A014F-5190-4B85-BCD7-D2078A250A34}" destId="{DB999A8E-299F-489C-AFAF-BD7CEE1D9A1E}" srcOrd="0" destOrd="0" presId="urn:microsoft.com/office/officeart/2005/8/layout/radial1"/>
    <dgm:cxn modelId="{F188E48B-28A9-46AB-8193-E1DAD92DC79F}" type="presParOf" srcId="{AC1A2B0A-D796-4A89-A9EC-601FDE801B13}" destId="{2276CBCB-3A4D-4AF8-8D9B-D4649D5CFDA8}" srcOrd="2" destOrd="0" presId="urn:microsoft.com/office/officeart/2005/8/layout/radial1"/>
    <dgm:cxn modelId="{D79E5DB0-C4AE-48D5-8F0E-CA5A73001838}" type="presParOf" srcId="{AC1A2B0A-D796-4A89-A9EC-601FDE801B13}" destId="{83DE6D79-92D3-4A48-A4A2-37F1124C9BF0}" srcOrd="3" destOrd="0" presId="urn:microsoft.com/office/officeart/2005/8/layout/radial1"/>
    <dgm:cxn modelId="{0BF7605A-B786-4EB6-9951-F39764F6F6BB}" type="presParOf" srcId="{83DE6D79-92D3-4A48-A4A2-37F1124C9BF0}" destId="{F9FAD7B9-6774-48DC-B55D-6E2CB1B98656}" srcOrd="0" destOrd="0" presId="urn:microsoft.com/office/officeart/2005/8/layout/radial1"/>
    <dgm:cxn modelId="{3C918BFE-3010-4FE2-87D1-02381A31426E}" type="presParOf" srcId="{AC1A2B0A-D796-4A89-A9EC-601FDE801B13}" destId="{85FC4BEA-CFDF-425D-A540-3A98F85D8264}" srcOrd="4" destOrd="0" presId="urn:microsoft.com/office/officeart/2005/8/layout/radial1"/>
    <dgm:cxn modelId="{5A7547F2-3208-4B4E-BA7E-BF5AA6391821}" type="presParOf" srcId="{AC1A2B0A-D796-4A89-A9EC-601FDE801B13}" destId="{179D37CF-6A3C-438D-80FF-9A8C036975FA}" srcOrd="5" destOrd="0" presId="urn:microsoft.com/office/officeart/2005/8/layout/radial1"/>
    <dgm:cxn modelId="{6EC32EAE-1FB6-480C-AFA5-A9E1F416DEFE}" type="presParOf" srcId="{179D37CF-6A3C-438D-80FF-9A8C036975FA}" destId="{D6D84AA3-2C92-4B55-8D97-CCE1A43A4AE5}" srcOrd="0" destOrd="0" presId="urn:microsoft.com/office/officeart/2005/8/layout/radial1"/>
    <dgm:cxn modelId="{F5BACCC4-4C47-48CE-B0C9-914CA357C737}" type="presParOf" srcId="{AC1A2B0A-D796-4A89-A9EC-601FDE801B13}" destId="{592A643F-2327-48DE-8A4B-81D25C138D24}" srcOrd="6" destOrd="0" presId="urn:microsoft.com/office/officeart/2005/8/layout/radial1"/>
    <dgm:cxn modelId="{B8E18801-206E-4588-BC62-AFF9A5837C0F}" type="presParOf" srcId="{AC1A2B0A-D796-4A89-A9EC-601FDE801B13}" destId="{1FF6903F-743F-4AC6-B1C1-0DEC8731AC8E}" srcOrd="7" destOrd="0" presId="urn:microsoft.com/office/officeart/2005/8/layout/radial1"/>
    <dgm:cxn modelId="{7874903E-7822-420F-8391-66B9DF915274}" type="presParOf" srcId="{1FF6903F-743F-4AC6-B1C1-0DEC8731AC8E}" destId="{DA195362-D376-4D7B-9EF2-83FBAB68E9F1}" srcOrd="0" destOrd="0" presId="urn:microsoft.com/office/officeart/2005/8/layout/radial1"/>
    <dgm:cxn modelId="{8BF44068-55DB-4A5D-99AB-5EA2C1DA9B4D}" type="presParOf" srcId="{AC1A2B0A-D796-4A89-A9EC-601FDE801B13}" destId="{C1E8F8A3-7156-43A9-9B37-9D9523D88140}"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7859E9-D971-4217-96A5-80036D1FEC5C}">
      <dsp:nvSpPr>
        <dsp:cNvPr id="0" name=""/>
        <dsp:cNvSpPr/>
      </dsp:nvSpPr>
      <dsp:spPr>
        <a:xfrm>
          <a:off x="2044816" y="1518712"/>
          <a:ext cx="2456142" cy="1154044"/>
        </a:xfrm>
        <a:prstGeom prst="ellipse">
          <a:avLst/>
        </a:prstGeom>
        <a:solidFill>
          <a:schemeClr val="tx1"/>
        </a:solidFill>
        <a:ln w="12700" cap="flat" cmpd="sng" algn="ctr">
          <a:solidFill>
            <a:schemeClr val="accent6">
              <a:lumMod val="60000"/>
              <a:lumOff val="4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GB" sz="2700" kern="1200" dirty="0"/>
            <a:t>Risk Assessment </a:t>
          </a:r>
        </a:p>
      </dsp:txBody>
      <dsp:txXfrm>
        <a:off x="2404510" y="1687718"/>
        <a:ext cx="1736754" cy="816032"/>
      </dsp:txXfrm>
    </dsp:sp>
    <dsp:sp modelId="{0D2A014F-5190-4B85-BCD7-D2078A250A34}">
      <dsp:nvSpPr>
        <dsp:cNvPr id="0" name=""/>
        <dsp:cNvSpPr/>
      </dsp:nvSpPr>
      <dsp:spPr>
        <a:xfrm rot="16234055">
          <a:off x="3098061" y="1320312"/>
          <a:ext cx="364696" cy="32134"/>
        </a:xfrm>
        <a:custGeom>
          <a:avLst/>
          <a:gdLst/>
          <a:ahLst/>
          <a:cxnLst/>
          <a:rect l="0" t="0" r="0" b="0"/>
          <a:pathLst>
            <a:path>
              <a:moveTo>
                <a:pt x="0" y="16067"/>
              </a:moveTo>
              <a:lnTo>
                <a:pt x="364696" y="1606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271292" y="1327262"/>
        <a:ext cx="18234" cy="18234"/>
      </dsp:txXfrm>
    </dsp:sp>
    <dsp:sp modelId="{2276CBCB-3A4D-4AF8-8D9B-D4649D5CFDA8}">
      <dsp:nvSpPr>
        <dsp:cNvPr id="0" name=""/>
        <dsp:cNvSpPr/>
      </dsp:nvSpPr>
      <dsp:spPr>
        <a:xfrm>
          <a:off x="1890845" y="0"/>
          <a:ext cx="2794173" cy="1154044"/>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t>Evaluate the risks</a:t>
          </a:r>
        </a:p>
      </dsp:txBody>
      <dsp:txXfrm>
        <a:off x="2300042" y="169006"/>
        <a:ext cx="1975779" cy="816032"/>
      </dsp:txXfrm>
    </dsp:sp>
    <dsp:sp modelId="{11CA4251-3A12-40B6-860A-C29D1A1AB5E6}">
      <dsp:nvSpPr>
        <dsp:cNvPr id="0" name=""/>
        <dsp:cNvSpPr/>
      </dsp:nvSpPr>
      <dsp:spPr>
        <a:xfrm rot="21036552">
          <a:off x="4431048" y="1885096"/>
          <a:ext cx="36645" cy="32134"/>
        </a:xfrm>
        <a:custGeom>
          <a:avLst/>
          <a:gdLst/>
          <a:ahLst/>
          <a:cxnLst/>
          <a:rect l="0" t="0" r="0" b="0"/>
          <a:pathLst>
            <a:path>
              <a:moveTo>
                <a:pt x="0" y="16067"/>
              </a:moveTo>
              <a:lnTo>
                <a:pt x="36645" y="1606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448454" y="1900247"/>
        <a:ext cx="1832" cy="1832"/>
      </dsp:txXfrm>
    </dsp:sp>
    <dsp:sp modelId="{7E9843BF-6017-45E2-A6BC-6781FF6A8F03}">
      <dsp:nvSpPr>
        <dsp:cNvPr id="0" name=""/>
        <dsp:cNvSpPr/>
      </dsp:nvSpPr>
      <dsp:spPr>
        <a:xfrm>
          <a:off x="4426601" y="1159405"/>
          <a:ext cx="2037697" cy="1154044"/>
        </a:xfrm>
        <a:prstGeom prst="ellipse">
          <a:avLst/>
        </a:prstGeom>
        <a:solidFill>
          <a:schemeClr val="accent5">
            <a:hueOff val="150001"/>
            <a:satOff val="-2500"/>
            <a:lumOff val="-250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t>Decide on control measures</a:t>
          </a:r>
        </a:p>
      </dsp:txBody>
      <dsp:txXfrm>
        <a:off x="4725015" y="1328411"/>
        <a:ext cx="1440869" cy="816032"/>
      </dsp:txXfrm>
    </dsp:sp>
    <dsp:sp modelId="{179D37CF-6A3C-438D-80FF-9A8C036975FA}">
      <dsp:nvSpPr>
        <dsp:cNvPr id="0" name=""/>
        <dsp:cNvSpPr/>
      </dsp:nvSpPr>
      <dsp:spPr>
        <a:xfrm rot="1973869">
          <a:off x="3952808" y="2688104"/>
          <a:ext cx="521315" cy="32134"/>
        </a:xfrm>
        <a:custGeom>
          <a:avLst/>
          <a:gdLst/>
          <a:ahLst/>
          <a:cxnLst/>
          <a:rect l="0" t="0" r="0" b="0"/>
          <a:pathLst>
            <a:path>
              <a:moveTo>
                <a:pt x="0" y="16067"/>
              </a:moveTo>
              <a:lnTo>
                <a:pt x="521315" y="1606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200433" y="2691139"/>
        <a:ext cx="26065" cy="26065"/>
      </dsp:txXfrm>
    </dsp:sp>
    <dsp:sp modelId="{592A643F-2327-48DE-8A4B-81D25C138D24}">
      <dsp:nvSpPr>
        <dsp:cNvPr id="0" name=""/>
        <dsp:cNvSpPr/>
      </dsp:nvSpPr>
      <dsp:spPr>
        <a:xfrm>
          <a:off x="3870294" y="2744158"/>
          <a:ext cx="2594004" cy="1154044"/>
        </a:xfrm>
        <a:prstGeom prst="ellipse">
          <a:avLst/>
        </a:prstGeom>
        <a:solidFill>
          <a:schemeClr val="accent5">
            <a:hueOff val="300003"/>
            <a:satOff val="-5000"/>
            <a:lumOff val="-500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GB" sz="2200" kern="1200" dirty="0"/>
            <a:t>Record findings</a:t>
          </a:r>
        </a:p>
      </dsp:txBody>
      <dsp:txXfrm>
        <a:off x="4250177" y="2913164"/>
        <a:ext cx="1834238" cy="816032"/>
      </dsp:txXfrm>
    </dsp:sp>
    <dsp:sp modelId="{EAD2ADE2-0C82-4390-A1B2-F61DBDABF2D3}">
      <dsp:nvSpPr>
        <dsp:cNvPr id="0" name=""/>
        <dsp:cNvSpPr/>
      </dsp:nvSpPr>
      <dsp:spPr>
        <a:xfrm rot="8927916">
          <a:off x="1879158" y="2714551"/>
          <a:ext cx="690940" cy="32134"/>
        </a:xfrm>
        <a:custGeom>
          <a:avLst/>
          <a:gdLst/>
          <a:ahLst/>
          <a:cxnLst/>
          <a:rect l="0" t="0" r="0" b="0"/>
          <a:pathLst>
            <a:path>
              <a:moveTo>
                <a:pt x="0" y="16067"/>
              </a:moveTo>
              <a:lnTo>
                <a:pt x="690940" y="1606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2207355" y="2713345"/>
        <a:ext cx="34547" cy="34547"/>
      </dsp:txXfrm>
    </dsp:sp>
    <dsp:sp modelId="{E3107FD1-D878-4558-A36D-4E6FFD2AD219}">
      <dsp:nvSpPr>
        <dsp:cNvPr id="0" name=""/>
        <dsp:cNvSpPr/>
      </dsp:nvSpPr>
      <dsp:spPr>
        <a:xfrm>
          <a:off x="237555" y="2750606"/>
          <a:ext cx="2002694" cy="1154044"/>
        </a:xfrm>
        <a:prstGeom prst="ellipse">
          <a:avLst/>
        </a:prstGeom>
        <a:solidFill>
          <a:schemeClr val="accent5">
            <a:hueOff val="450004"/>
            <a:satOff val="-7500"/>
            <a:lumOff val="-750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GB" sz="2200" kern="1200" dirty="0"/>
            <a:t>Implement them</a:t>
          </a:r>
        </a:p>
      </dsp:txBody>
      <dsp:txXfrm>
        <a:off x="530843" y="2919612"/>
        <a:ext cx="1416118" cy="816032"/>
      </dsp:txXfrm>
    </dsp:sp>
    <dsp:sp modelId="{1FF6903F-743F-4AC6-B1C1-0DEC8731AC8E}">
      <dsp:nvSpPr>
        <dsp:cNvPr id="0" name=""/>
        <dsp:cNvSpPr/>
      </dsp:nvSpPr>
      <dsp:spPr>
        <a:xfrm rot="11462582">
          <a:off x="2131484" y="1857628"/>
          <a:ext cx="7339" cy="32134"/>
        </a:xfrm>
        <a:custGeom>
          <a:avLst/>
          <a:gdLst/>
          <a:ahLst/>
          <a:cxnLst/>
          <a:rect l="0" t="0" r="0" b="0"/>
          <a:pathLst>
            <a:path>
              <a:moveTo>
                <a:pt x="0" y="16067"/>
              </a:moveTo>
              <a:lnTo>
                <a:pt x="7339" y="1606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2134971" y="1873512"/>
        <a:ext cx="366" cy="366"/>
      </dsp:txXfrm>
    </dsp:sp>
    <dsp:sp modelId="{C1E8F8A3-7156-43A9-9B37-9D9523D88140}">
      <dsp:nvSpPr>
        <dsp:cNvPr id="0" name=""/>
        <dsp:cNvSpPr/>
      </dsp:nvSpPr>
      <dsp:spPr>
        <a:xfrm>
          <a:off x="0" y="1094716"/>
          <a:ext cx="2200648" cy="1154044"/>
        </a:xfrm>
        <a:prstGeom prst="ellipse">
          <a:avLst/>
        </a:prstGeom>
        <a:solidFill>
          <a:schemeClr val="accent5">
            <a:hueOff val="600005"/>
            <a:satOff val="-10000"/>
            <a:lumOff val="-1000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t>Review and update if necessary</a:t>
          </a:r>
        </a:p>
      </dsp:txBody>
      <dsp:txXfrm>
        <a:off x="322277" y="1263722"/>
        <a:ext cx="1556094" cy="8160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7859E9-D971-4217-96A5-80036D1FEC5C}">
      <dsp:nvSpPr>
        <dsp:cNvPr id="0" name=""/>
        <dsp:cNvSpPr/>
      </dsp:nvSpPr>
      <dsp:spPr>
        <a:xfrm>
          <a:off x="2052347" y="1367840"/>
          <a:ext cx="2116083" cy="99426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Social Distancing</a:t>
          </a:r>
        </a:p>
      </dsp:txBody>
      <dsp:txXfrm>
        <a:off x="2362240" y="1513447"/>
        <a:ext cx="1496297" cy="703050"/>
      </dsp:txXfrm>
    </dsp:sp>
    <dsp:sp modelId="{0D2A014F-5190-4B85-BCD7-D2078A250A34}">
      <dsp:nvSpPr>
        <dsp:cNvPr id="0" name=""/>
        <dsp:cNvSpPr/>
      </dsp:nvSpPr>
      <dsp:spPr>
        <a:xfrm rot="16485827">
          <a:off x="2979421" y="1167051"/>
          <a:ext cx="375953" cy="27685"/>
        </a:xfrm>
        <a:custGeom>
          <a:avLst/>
          <a:gdLst/>
          <a:ahLst/>
          <a:cxnLst/>
          <a:rect l="0" t="0" r="0" b="0"/>
          <a:pathLst>
            <a:path>
              <a:moveTo>
                <a:pt x="0" y="13842"/>
              </a:moveTo>
              <a:lnTo>
                <a:pt x="375953"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157999" y="1171495"/>
        <a:ext cx="18797" cy="18797"/>
      </dsp:txXfrm>
    </dsp:sp>
    <dsp:sp modelId="{2276CBCB-3A4D-4AF8-8D9B-D4649D5CFDA8}">
      <dsp:nvSpPr>
        <dsp:cNvPr id="0" name=""/>
        <dsp:cNvSpPr/>
      </dsp:nvSpPr>
      <dsp:spPr>
        <a:xfrm>
          <a:off x="2443250" y="0"/>
          <a:ext cx="1562258" cy="99426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Stop all non essential visitors</a:t>
          </a:r>
        </a:p>
      </dsp:txBody>
      <dsp:txXfrm>
        <a:off x="2672037" y="145607"/>
        <a:ext cx="1104684" cy="703050"/>
      </dsp:txXfrm>
    </dsp:sp>
    <dsp:sp modelId="{83DE6D79-92D3-4A48-A4A2-37F1124C9BF0}">
      <dsp:nvSpPr>
        <dsp:cNvPr id="0" name=""/>
        <dsp:cNvSpPr/>
      </dsp:nvSpPr>
      <dsp:spPr>
        <a:xfrm rot="19829529">
          <a:off x="3724122" y="1232799"/>
          <a:ext cx="957625" cy="27685"/>
        </a:xfrm>
        <a:custGeom>
          <a:avLst/>
          <a:gdLst/>
          <a:ahLst/>
          <a:cxnLst/>
          <a:rect l="0" t="0" r="0" b="0"/>
          <a:pathLst>
            <a:path>
              <a:moveTo>
                <a:pt x="0" y="13842"/>
              </a:moveTo>
              <a:lnTo>
                <a:pt x="957625"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178994" y="1222702"/>
        <a:ext cx="47881" cy="47881"/>
      </dsp:txXfrm>
    </dsp:sp>
    <dsp:sp modelId="{85FC4BEA-CFDF-425D-A540-3A98F85D8264}">
      <dsp:nvSpPr>
        <dsp:cNvPr id="0" name=""/>
        <dsp:cNvSpPr/>
      </dsp:nvSpPr>
      <dsp:spPr>
        <a:xfrm>
          <a:off x="4354429" y="0"/>
          <a:ext cx="1978099" cy="120229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Monitor congestion to enable social distancing of 2 meters</a:t>
          </a:r>
        </a:p>
      </dsp:txBody>
      <dsp:txXfrm>
        <a:off x="4644115" y="176072"/>
        <a:ext cx="1398727" cy="850150"/>
      </dsp:txXfrm>
    </dsp:sp>
    <dsp:sp modelId="{179D37CF-6A3C-438D-80FF-9A8C036975FA}">
      <dsp:nvSpPr>
        <dsp:cNvPr id="0" name=""/>
        <dsp:cNvSpPr/>
      </dsp:nvSpPr>
      <dsp:spPr>
        <a:xfrm rot="908995">
          <a:off x="4018336" y="2165384"/>
          <a:ext cx="505418" cy="27685"/>
        </a:xfrm>
        <a:custGeom>
          <a:avLst/>
          <a:gdLst/>
          <a:ahLst/>
          <a:cxnLst/>
          <a:rect l="0" t="0" r="0" b="0"/>
          <a:pathLst>
            <a:path>
              <a:moveTo>
                <a:pt x="0" y="13842"/>
              </a:moveTo>
              <a:lnTo>
                <a:pt x="505418"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258409" y="2166591"/>
        <a:ext cx="25270" cy="25270"/>
      </dsp:txXfrm>
    </dsp:sp>
    <dsp:sp modelId="{592A643F-2327-48DE-8A4B-81D25C138D24}">
      <dsp:nvSpPr>
        <dsp:cNvPr id="0" name=""/>
        <dsp:cNvSpPr/>
      </dsp:nvSpPr>
      <dsp:spPr>
        <a:xfrm>
          <a:off x="4418479" y="1970170"/>
          <a:ext cx="1833076" cy="99426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Introduce staggered start and finishing times</a:t>
          </a:r>
        </a:p>
      </dsp:txBody>
      <dsp:txXfrm>
        <a:off x="4686927" y="2115777"/>
        <a:ext cx="1296180" cy="703050"/>
      </dsp:txXfrm>
    </dsp:sp>
    <dsp:sp modelId="{1FF6903F-743F-4AC6-B1C1-0DEC8731AC8E}">
      <dsp:nvSpPr>
        <dsp:cNvPr id="0" name=""/>
        <dsp:cNvSpPr/>
      </dsp:nvSpPr>
      <dsp:spPr>
        <a:xfrm rot="5244021">
          <a:off x="3023350" y="2462845"/>
          <a:ext cx="229627" cy="27685"/>
        </a:xfrm>
        <a:custGeom>
          <a:avLst/>
          <a:gdLst/>
          <a:ahLst/>
          <a:cxnLst/>
          <a:rect l="0" t="0" r="0" b="0"/>
          <a:pathLst>
            <a:path>
              <a:moveTo>
                <a:pt x="0" y="13842"/>
              </a:moveTo>
              <a:lnTo>
                <a:pt x="229627"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132423" y="2470947"/>
        <a:ext cx="11481" cy="11481"/>
      </dsp:txXfrm>
    </dsp:sp>
    <dsp:sp modelId="{C1E8F8A3-7156-43A9-9B37-9D9523D88140}">
      <dsp:nvSpPr>
        <dsp:cNvPr id="0" name=""/>
        <dsp:cNvSpPr/>
      </dsp:nvSpPr>
      <dsp:spPr>
        <a:xfrm>
          <a:off x="2356786" y="2591190"/>
          <a:ext cx="1618295" cy="99426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Put up screens where possible</a:t>
          </a:r>
        </a:p>
      </dsp:txBody>
      <dsp:txXfrm>
        <a:off x="2593780" y="2736797"/>
        <a:ext cx="1144307" cy="703050"/>
      </dsp:txXfrm>
    </dsp:sp>
    <dsp:sp modelId="{64DC729E-9AF0-48B4-A273-31C36B15A500}">
      <dsp:nvSpPr>
        <dsp:cNvPr id="0" name=""/>
        <dsp:cNvSpPr/>
      </dsp:nvSpPr>
      <dsp:spPr>
        <a:xfrm rot="9275834">
          <a:off x="1962712" y="2295472"/>
          <a:ext cx="424023" cy="27685"/>
        </a:xfrm>
        <a:custGeom>
          <a:avLst/>
          <a:gdLst/>
          <a:ahLst/>
          <a:cxnLst/>
          <a:rect l="0" t="0" r="0" b="0"/>
          <a:pathLst>
            <a:path>
              <a:moveTo>
                <a:pt x="0" y="13842"/>
              </a:moveTo>
              <a:lnTo>
                <a:pt x="424023"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2164123" y="2298714"/>
        <a:ext cx="21201" cy="21201"/>
      </dsp:txXfrm>
    </dsp:sp>
    <dsp:sp modelId="{F431C8E3-2F98-4788-A000-C8FE8874CFE2}">
      <dsp:nvSpPr>
        <dsp:cNvPr id="0" name=""/>
        <dsp:cNvSpPr/>
      </dsp:nvSpPr>
      <dsp:spPr>
        <a:xfrm>
          <a:off x="327008" y="2237588"/>
          <a:ext cx="1903847" cy="99426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Use floor markings to mark distance</a:t>
          </a:r>
        </a:p>
      </dsp:txBody>
      <dsp:txXfrm>
        <a:off x="605820" y="2383195"/>
        <a:ext cx="1346223" cy="703050"/>
      </dsp:txXfrm>
    </dsp:sp>
    <dsp:sp modelId="{C74011B9-1860-4FB5-B44B-EAF35B707DEF}">
      <dsp:nvSpPr>
        <dsp:cNvPr id="0" name=""/>
        <dsp:cNvSpPr/>
      </dsp:nvSpPr>
      <dsp:spPr>
        <a:xfrm rot="12783874">
          <a:off x="1770272" y="1234036"/>
          <a:ext cx="784432" cy="27685"/>
        </a:xfrm>
        <a:custGeom>
          <a:avLst/>
          <a:gdLst/>
          <a:ahLst/>
          <a:cxnLst/>
          <a:rect l="0" t="0" r="0" b="0"/>
          <a:pathLst>
            <a:path>
              <a:moveTo>
                <a:pt x="0" y="13842"/>
              </a:moveTo>
              <a:lnTo>
                <a:pt x="784432"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2142877" y="1228268"/>
        <a:ext cx="39221" cy="39221"/>
      </dsp:txXfrm>
    </dsp:sp>
    <dsp:sp modelId="{FA943FCC-0AC4-4BB4-A249-F35880604F0C}">
      <dsp:nvSpPr>
        <dsp:cNvPr id="0" name=""/>
        <dsp:cNvSpPr/>
      </dsp:nvSpPr>
      <dsp:spPr>
        <a:xfrm>
          <a:off x="473564" y="175895"/>
          <a:ext cx="1611822" cy="99426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Keep teams as small as possible</a:t>
          </a:r>
        </a:p>
      </dsp:txBody>
      <dsp:txXfrm>
        <a:off x="709610" y="321502"/>
        <a:ext cx="1139730" cy="7030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7859E9-D971-4217-96A5-80036D1FEC5C}">
      <dsp:nvSpPr>
        <dsp:cNvPr id="0" name=""/>
        <dsp:cNvSpPr/>
      </dsp:nvSpPr>
      <dsp:spPr>
        <a:xfrm>
          <a:off x="2158639" y="1325487"/>
          <a:ext cx="2116083" cy="99426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Hygiene Provisions</a:t>
          </a:r>
        </a:p>
      </dsp:txBody>
      <dsp:txXfrm>
        <a:off x="2468532" y="1471094"/>
        <a:ext cx="1496297" cy="703050"/>
      </dsp:txXfrm>
    </dsp:sp>
    <dsp:sp modelId="{0D2A014F-5190-4B85-BCD7-D2078A250A34}">
      <dsp:nvSpPr>
        <dsp:cNvPr id="0" name=""/>
        <dsp:cNvSpPr/>
      </dsp:nvSpPr>
      <dsp:spPr>
        <a:xfrm rot="16243047">
          <a:off x="3185141" y="1273412"/>
          <a:ext cx="76487" cy="27685"/>
        </a:xfrm>
        <a:custGeom>
          <a:avLst/>
          <a:gdLst/>
          <a:ahLst/>
          <a:cxnLst/>
          <a:rect l="0" t="0" r="0" b="0"/>
          <a:pathLst>
            <a:path>
              <a:moveTo>
                <a:pt x="0" y="13842"/>
              </a:moveTo>
              <a:lnTo>
                <a:pt x="76487"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221473" y="1285343"/>
        <a:ext cx="3824" cy="3824"/>
      </dsp:txXfrm>
    </dsp:sp>
    <dsp:sp modelId="{2276CBCB-3A4D-4AF8-8D9B-D4649D5CFDA8}">
      <dsp:nvSpPr>
        <dsp:cNvPr id="0" name=""/>
        <dsp:cNvSpPr/>
      </dsp:nvSpPr>
      <dsp:spPr>
        <a:xfrm>
          <a:off x="1950737" y="-189529"/>
          <a:ext cx="2564268" cy="1438561"/>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t>Promote good hygiene practice including hand washing</a:t>
          </a:r>
        </a:p>
      </dsp:txBody>
      <dsp:txXfrm>
        <a:off x="2326265" y="21143"/>
        <a:ext cx="1813212" cy="1017217"/>
      </dsp:txXfrm>
    </dsp:sp>
    <dsp:sp modelId="{83DE6D79-92D3-4A48-A4A2-37F1124C9BF0}">
      <dsp:nvSpPr>
        <dsp:cNvPr id="0" name=""/>
        <dsp:cNvSpPr/>
      </dsp:nvSpPr>
      <dsp:spPr>
        <a:xfrm rot="21578595">
          <a:off x="4274627" y="1801307"/>
          <a:ext cx="283555" cy="27685"/>
        </a:xfrm>
        <a:custGeom>
          <a:avLst/>
          <a:gdLst/>
          <a:ahLst/>
          <a:cxnLst/>
          <a:rect l="0" t="0" r="0" b="0"/>
          <a:pathLst>
            <a:path>
              <a:moveTo>
                <a:pt x="0" y="13842"/>
              </a:moveTo>
              <a:lnTo>
                <a:pt x="283555"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409316" y="1808061"/>
        <a:ext cx="14177" cy="14177"/>
      </dsp:txXfrm>
    </dsp:sp>
    <dsp:sp modelId="{85FC4BEA-CFDF-425D-A540-3A98F85D8264}">
      <dsp:nvSpPr>
        <dsp:cNvPr id="0" name=""/>
        <dsp:cNvSpPr/>
      </dsp:nvSpPr>
      <dsp:spPr>
        <a:xfrm>
          <a:off x="4558164" y="797772"/>
          <a:ext cx="1906134" cy="2021121"/>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t>Regularly clean common contact surfaces</a:t>
          </a:r>
        </a:p>
      </dsp:txBody>
      <dsp:txXfrm>
        <a:off x="4837311" y="1093758"/>
        <a:ext cx="1347840" cy="1429149"/>
      </dsp:txXfrm>
    </dsp:sp>
    <dsp:sp modelId="{179D37CF-6A3C-438D-80FF-9A8C036975FA}">
      <dsp:nvSpPr>
        <dsp:cNvPr id="0" name=""/>
        <dsp:cNvSpPr/>
      </dsp:nvSpPr>
      <dsp:spPr>
        <a:xfrm rot="5400000">
          <a:off x="3148560" y="2374029"/>
          <a:ext cx="136240" cy="27685"/>
        </a:xfrm>
        <a:custGeom>
          <a:avLst/>
          <a:gdLst/>
          <a:ahLst/>
          <a:cxnLst/>
          <a:rect l="0" t="0" r="0" b="0"/>
          <a:pathLst>
            <a:path>
              <a:moveTo>
                <a:pt x="0" y="13842"/>
              </a:moveTo>
              <a:lnTo>
                <a:pt x="136240"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213275" y="2384466"/>
        <a:ext cx="6812" cy="6812"/>
      </dsp:txXfrm>
    </dsp:sp>
    <dsp:sp modelId="{592A643F-2327-48DE-8A4B-81D25C138D24}">
      <dsp:nvSpPr>
        <dsp:cNvPr id="0" name=""/>
        <dsp:cNvSpPr/>
      </dsp:nvSpPr>
      <dsp:spPr>
        <a:xfrm>
          <a:off x="1885306" y="2455992"/>
          <a:ext cx="2662750" cy="1318991"/>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t>Enhanced and regular cleaning across all areas of the workplace</a:t>
          </a:r>
        </a:p>
      </dsp:txBody>
      <dsp:txXfrm>
        <a:off x="2275257" y="2649154"/>
        <a:ext cx="1882848" cy="932667"/>
      </dsp:txXfrm>
    </dsp:sp>
    <dsp:sp modelId="{1FF6903F-743F-4AC6-B1C1-0DEC8731AC8E}">
      <dsp:nvSpPr>
        <dsp:cNvPr id="0" name=""/>
        <dsp:cNvSpPr/>
      </dsp:nvSpPr>
      <dsp:spPr>
        <a:xfrm rot="10907052">
          <a:off x="1843892" y="1770954"/>
          <a:ext cx="317141" cy="27685"/>
        </a:xfrm>
        <a:custGeom>
          <a:avLst/>
          <a:gdLst/>
          <a:ahLst/>
          <a:cxnLst/>
          <a:rect l="0" t="0" r="0" b="0"/>
          <a:pathLst>
            <a:path>
              <a:moveTo>
                <a:pt x="0" y="13842"/>
              </a:moveTo>
              <a:lnTo>
                <a:pt x="317141"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1994534" y="1776868"/>
        <a:ext cx="15857" cy="15857"/>
      </dsp:txXfrm>
    </dsp:sp>
    <dsp:sp modelId="{C1E8F8A3-7156-43A9-9B37-9D9523D88140}">
      <dsp:nvSpPr>
        <dsp:cNvPr id="0" name=""/>
        <dsp:cNvSpPr/>
      </dsp:nvSpPr>
      <dsp:spPr>
        <a:xfrm>
          <a:off x="0" y="611309"/>
          <a:ext cx="1844261" cy="2279670"/>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t>Hand cleaning facilities or hand </a:t>
          </a:r>
          <a:r>
            <a:rPr lang="en-GB" sz="2000" kern="1200" dirty="0" err="1"/>
            <a:t>sanitisor</a:t>
          </a:r>
          <a:r>
            <a:rPr lang="en-GB" sz="2000" kern="1200" dirty="0"/>
            <a:t> at entrance to any room</a:t>
          </a:r>
        </a:p>
      </dsp:txBody>
      <dsp:txXfrm>
        <a:off x="270086" y="945159"/>
        <a:ext cx="1304089" cy="16119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7859E9-D971-4217-96A5-80036D1FEC5C}">
      <dsp:nvSpPr>
        <dsp:cNvPr id="0" name=""/>
        <dsp:cNvSpPr/>
      </dsp:nvSpPr>
      <dsp:spPr>
        <a:xfrm>
          <a:off x="2244367" y="1364287"/>
          <a:ext cx="1719632" cy="807988"/>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Personal Protective Equipment</a:t>
          </a:r>
        </a:p>
      </dsp:txBody>
      <dsp:txXfrm>
        <a:off x="2496201" y="1482614"/>
        <a:ext cx="1215964" cy="571334"/>
      </dsp:txXfrm>
    </dsp:sp>
    <dsp:sp modelId="{0D2A014F-5190-4B85-BCD7-D2078A250A34}">
      <dsp:nvSpPr>
        <dsp:cNvPr id="0" name=""/>
        <dsp:cNvSpPr/>
      </dsp:nvSpPr>
      <dsp:spPr>
        <a:xfrm rot="16215430">
          <a:off x="2782813" y="1028401"/>
          <a:ext cx="649281" cy="22498"/>
        </a:xfrm>
        <a:custGeom>
          <a:avLst/>
          <a:gdLst/>
          <a:ahLst/>
          <a:cxnLst/>
          <a:rect l="0" t="0" r="0" b="0"/>
          <a:pathLst>
            <a:path>
              <a:moveTo>
                <a:pt x="0" y="11249"/>
              </a:moveTo>
              <a:lnTo>
                <a:pt x="649281" y="112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091222" y="1023418"/>
        <a:ext cx="32464" cy="32464"/>
      </dsp:txXfrm>
    </dsp:sp>
    <dsp:sp modelId="{2276CBCB-3A4D-4AF8-8D9B-D4649D5CFDA8}">
      <dsp:nvSpPr>
        <dsp:cNvPr id="0" name=""/>
        <dsp:cNvSpPr/>
      </dsp:nvSpPr>
      <dsp:spPr>
        <a:xfrm>
          <a:off x="2529182" y="4809"/>
          <a:ext cx="1162646" cy="710205"/>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 </a:t>
          </a:r>
          <a:r>
            <a:rPr lang="en-GB" sz="1400" kern="1200" dirty="0"/>
            <a:t>Disposable surgical Gloves</a:t>
          </a:r>
        </a:p>
      </dsp:txBody>
      <dsp:txXfrm>
        <a:off x="2699448" y="108816"/>
        <a:ext cx="822114" cy="502191"/>
      </dsp:txXfrm>
    </dsp:sp>
    <dsp:sp modelId="{83DE6D79-92D3-4A48-A4A2-37F1124C9BF0}">
      <dsp:nvSpPr>
        <dsp:cNvPr id="0" name=""/>
        <dsp:cNvSpPr/>
      </dsp:nvSpPr>
      <dsp:spPr>
        <a:xfrm rot="19413839">
          <a:off x="3450135" y="1064633"/>
          <a:ext cx="1183921" cy="22498"/>
        </a:xfrm>
        <a:custGeom>
          <a:avLst/>
          <a:gdLst/>
          <a:ahLst/>
          <a:cxnLst/>
          <a:rect l="0" t="0" r="0" b="0"/>
          <a:pathLst>
            <a:path>
              <a:moveTo>
                <a:pt x="0" y="11249"/>
              </a:moveTo>
              <a:lnTo>
                <a:pt x="1183921" y="112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012498" y="1046284"/>
        <a:ext cx="59196" cy="59196"/>
      </dsp:txXfrm>
    </dsp:sp>
    <dsp:sp modelId="{85FC4BEA-CFDF-425D-A540-3A98F85D8264}">
      <dsp:nvSpPr>
        <dsp:cNvPr id="0" name=""/>
        <dsp:cNvSpPr/>
      </dsp:nvSpPr>
      <dsp:spPr>
        <a:xfrm>
          <a:off x="4240250" y="0"/>
          <a:ext cx="1423949" cy="807988"/>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Disposable plastic apron </a:t>
          </a:r>
        </a:p>
      </dsp:txBody>
      <dsp:txXfrm>
        <a:off x="4448783" y="118327"/>
        <a:ext cx="1006883" cy="571334"/>
      </dsp:txXfrm>
    </dsp:sp>
    <dsp:sp modelId="{179D37CF-6A3C-438D-80FF-9A8C036975FA}">
      <dsp:nvSpPr>
        <dsp:cNvPr id="0" name=""/>
        <dsp:cNvSpPr/>
      </dsp:nvSpPr>
      <dsp:spPr>
        <a:xfrm rot="21193461">
          <a:off x="3935211" y="1614888"/>
          <a:ext cx="730711" cy="22498"/>
        </a:xfrm>
        <a:custGeom>
          <a:avLst/>
          <a:gdLst/>
          <a:ahLst/>
          <a:cxnLst/>
          <a:rect l="0" t="0" r="0" b="0"/>
          <a:pathLst>
            <a:path>
              <a:moveTo>
                <a:pt x="0" y="11249"/>
              </a:moveTo>
              <a:lnTo>
                <a:pt x="730711" y="112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282299" y="1607869"/>
        <a:ext cx="36535" cy="36535"/>
      </dsp:txXfrm>
    </dsp:sp>
    <dsp:sp modelId="{592A643F-2327-48DE-8A4B-81D25C138D24}">
      <dsp:nvSpPr>
        <dsp:cNvPr id="0" name=""/>
        <dsp:cNvSpPr/>
      </dsp:nvSpPr>
      <dsp:spPr>
        <a:xfrm>
          <a:off x="4652639" y="848382"/>
          <a:ext cx="1708789" cy="126882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Disposable fluid resistant coveralls/gowns</a:t>
          </a:r>
        </a:p>
      </dsp:txBody>
      <dsp:txXfrm>
        <a:off x="4902885" y="1034197"/>
        <a:ext cx="1208297" cy="897194"/>
      </dsp:txXfrm>
    </dsp:sp>
    <dsp:sp modelId="{D4B08FFE-B39F-401E-ABAE-D00423FF1F0F}">
      <dsp:nvSpPr>
        <dsp:cNvPr id="0" name=""/>
        <dsp:cNvSpPr/>
      </dsp:nvSpPr>
      <dsp:spPr>
        <a:xfrm rot="1809135">
          <a:off x="3561371" y="2381249"/>
          <a:ext cx="1234768" cy="22498"/>
        </a:xfrm>
        <a:custGeom>
          <a:avLst/>
          <a:gdLst/>
          <a:ahLst/>
          <a:cxnLst/>
          <a:rect l="0" t="0" r="0" b="0"/>
          <a:pathLst>
            <a:path>
              <a:moveTo>
                <a:pt x="0" y="11249"/>
              </a:moveTo>
              <a:lnTo>
                <a:pt x="1234768" y="112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147887" y="2361630"/>
        <a:ext cx="61738" cy="61738"/>
      </dsp:txXfrm>
    </dsp:sp>
    <dsp:sp modelId="{94DA8203-4BDF-42E0-A2B8-00E18474C147}">
      <dsp:nvSpPr>
        <dsp:cNvPr id="0" name=""/>
        <dsp:cNvSpPr/>
      </dsp:nvSpPr>
      <dsp:spPr>
        <a:xfrm>
          <a:off x="4272762" y="2631699"/>
          <a:ext cx="2026466" cy="807988"/>
        </a:xfrm>
        <a:prstGeom prst="ellipse">
          <a:avLst/>
        </a:prstGeom>
        <a:solidFill>
          <a:schemeClr val="accent6">
            <a:lumMod val="60000"/>
            <a:lumOff val="40000"/>
          </a:schemeClr>
        </a:solidFill>
        <a:ln w="12700" cap="flat" cmpd="sng" algn="ctr">
          <a:solidFill>
            <a:schemeClr val="accent6">
              <a:lumMod val="60000"/>
              <a:lumOff val="4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Safe method for storing  and disposing of PPE</a:t>
          </a:r>
        </a:p>
      </dsp:txBody>
      <dsp:txXfrm>
        <a:off x="4569531" y="2750026"/>
        <a:ext cx="1432928" cy="571334"/>
      </dsp:txXfrm>
    </dsp:sp>
    <dsp:sp modelId="{9AA02A64-0A30-428A-A873-65BC77C53640}">
      <dsp:nvSpPr>
        <dsp:cNvPr id="0" name=""/>
        <dsp:cNvSpPr/>
      </dsp:nvSpPr>
      <dsp:spPr>
        <a:xfrm rot="5383638">
          <a:off x="2826387" y="2442079"/>
          <a:ext cx="562113" cy="22498"/>
        </a:xfrm>
        <a:custGeom>
          <a:avLst/>
          <a:gdLst/>
          <a:ahLst/>
          <a:cxnLst/>
          <a:rect l="0" t="0" r="0" b="0"/>
          <a:pathLst>
            <a:path>
              <a:moveTo>
                <a:pt x="0" y="11249"/>
              </a:moveTo>
              <a:lnTo>
                <a:pt x="562113" y="112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093392" y="2439275"/>
        <a:ext cx="28105" cy="28105"/>
      </dsp:txXfrm>
    </dsp:sp>
    <dsp:sp modelId="{C39C2C8C-B564-4360-B0DE-11B383E27155}">
      <dsp:nvSpPr>
        <dsp:cNvPr id="0" name=""/>
        <dsp:cNvSpPr/>
      </dsp:nvSpPr>
      <dsp:spPr>
        <a:xfrm>
          <a:off x="2110048" y="2734381"/>
          <a:ext cx="2001313" cy="807988"/>
        </a:xfrm>
        <a:prstGeom prst="ellipse">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Safe place for changing into and out of PPE</a:t>
          </a:r>
        </a:p>
      </dsp:txBody>
      <dsp:txXfrm>
        <a:off x="2403134" y="2852708"/>
        <a:ext cx="1415141" cy="571334"/>
      </dsp:txXfrm>
    </dsp:sp>
    <dsp:sp modelId="{39A225F0-18B2-4B81-BA4E-93F085E838D6}">
      <dsp:nvSpPr>
        <dsp:cNvPr id="0" name=""/>
        <dsp:cNvSpPr/>
      </dsp:nvSpPr>
      <dsp:spPr>
        <a:xfrm rot="8858534">
          <a:off x="1366578" y="2437066"/>
          <a:ext cx="1328590" cy="22498"/>
        </a:xfrm>
        <a:custGeom>
          <a:avLst/>
          <a:gdLst/>
          <a:ahLst/>
          <a:cxnLst/>
          <a:rect l="0" t="0" r="0" b="0"/>
          <a:pathLst>
            <a:path>
              <a:moveTo>
                <a:pt x="0" y="11249"/>
              </a:moveTo>
              <a:lnTo>
                <a:pt x="1328590" y="112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1997659" y="2415101"/>
        <a:ext cx="66429" cy="66429"/>
      </dsp:txXfrm>
    </dsp:sp>
    <dsp:sp modelId="{DFFA4A5F-FE06-44B5-8D84-5331AC152DA1}">
      <dsp:nvSpPr>
        <dsp:cNvPr id="0" name=""/>
        <dsp:cNvSpPr/>
      </dsp:nvSpPr>
      <dsp:spPr>
        <a:xfrm>
          <a:off x="0" y="2734382"/>
          <a:ext cx="1883476" cy="807988"/>
        </a:xfrm>
        <a:prstGeom prst="ellipse">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Training in donning and taking off PPE</a:t>
          </a:r>
        </a:p>
      </dsp:txBody>
      <dsp:txXfrm>
        <a:off x="275829" y="2852709"/>
        <a:ext cx="1331818" cy="571334"/>
      </dsp:txXfrm>
    </dsp:sp>
    <dsp:sp modelId="{21DD7028-5C16-4AED-B647-1D534728BFE5}">
      <dsp:nvSpPr>
        <dsp:cNvPr id="0" name=""/>
        <dsp:cNvSpPr/>
      </dsp:nvSpPr>
      <dsp:spPr>
        <a:xfrm rot="11420540">
          <a:off x="1177715" y="1508955"/>
          <a:ext cx="1134198" cy="22498"/>
        </a:xfrm>
        <a:custGeom>
          <a:avLst/>
          <a:gdLst/>
          <a:ahLst/>
          <a:cxnLst/>
          <a:rect l="0" t="0" r="0" b="0"/>
          <a:pathLst>
            <a:path>
              <a:moveTo>
                <a:pt x="0" y="11249"/>
              </a:moveTo>
              <a:lnTo>
                <a:pt x="1134198" y="112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1716459" y="1491849"/>
        <a:ext cx="56709" cy="56709"/>
      </dsp:txXfrm>
    </dsp:sp>
    <dsp:sp modelId="{C9F2F9B3-DB7B-4EED-9E69-A1642F2E46E3}">
      <dsp:nvSpPr>
        <dsp:cNvPr id="0" name=""/>
        <dsp:cNvSpPr/>
      </dsp:nvSpPr>
      <dsp:spPr>
        <a:xfrm>
          <a:off x="0" y="721090"/>
          <a:ext cx="1196929" cy="117982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Fluid resistant type 11R surgical masks</a:t>
          </a:r>
        </a:p>
      </dsp:txBody>
      <dsp:txXfrm>
        <a:off x="175286" y="893871"/>
        <a:ext cx="846357" cy="834262"/>
      </dsp:txXfrm>
    </dsp:sp>
    <dsp:sp modelId="{1FF6903F-743F-4AC6-B1C1-0DEC8731AC8E}">
      <dsp:nvSpPr>
        <dsp:cNvPr id="0" name=""/>
        <dsp:cNvSpPr/>
      </dsp:nvSpPr>
      <dsp:spPr>
        <a:xfrm rot="13210242">
          <a:off x="1721469" y="1051332"/>
          <a:ext cx="1093529" cy="22498"/>
        </a:xfrm>
        <a:custGeom>
          <a:avLst/>
          <a:gdLst/>
          <a:ahLst/>
          <a:cxnLst/>
          <a:rect l="0" t="0" r="0" b="0"/>
          <a:pathLst>
            <a:path>
              <a:moveTo>
                <a:pt x="0" y="11249"/>
              </a:moveTo>
              <a:lnTo>
                <a:pt x="1093529" y="112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2240896" y="1035243"/>
        <a:ext cx="54676" cy="54676"/>
      </dsp:txXfrm>
    </dsp:sp>
    <dsp:sp modelId="{C1E8F8A3-7156-43A9-9B37-9D9523D88140}">
      <dsp:nvSpPr>
        <dsp:cNvPr id="0" name=""/>
        <dsp:cNvSpPr/>
      </dsp:nvSpPr>
      <dsp:spPr>
        <a:xfrm>
          <a:off x="933396" y="0"/>
          <a:ext cx="1109391" cy="807988"/>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kern="1200" dirty="0"/>
            <a:t>Surgical masks</a:t>
          </a:r>
        </a:p>
      </dsp:txBody>
      <dsp:txXfrm>
        <a:off x="1095863" y="118327"/>
        <a:ext cx="784457" cy="57133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7859E9-D971-4217-96A5-80036D1FEC5C}">
      <dsp:nvSpPr>
        <dsp:cNvPr id="0" name=""/>
        <dsp:cNvSpPr/>
      </dsp:nvSpPr>
      <dsp:spPr>
        <a:xfrm>
          <a:off x="2351258" y="1344806"/>
          <a:ext cx="2116083" cy="99426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 information</a:t>
          </a:r>
        </a:p>
      </dsp:txBody>
      <dsp:txXfrm>
        <a:off x="2661151" y="1490413"/>
        <a:ext cx="1496297" cy="703050"/>
      </dsp:txXfrm>
    </dsp:sp>
    <dsp:sp modelId="{0D2A014F-5190-4B85-BCD7-D2078A250A34}">
      <dsp:nvSpPr>
        <dsp:cNvPr id="0" name=""/>
        <dsp:cNvSpPr/>
      </dsp:nvSpPr>
      <dsp:spPr>
        <a:xfrm rot="16574574">
          <a:off x="3372831" y="1230366"/>
          <a:ext cx="203711" cy="27685"/>
        </a:xfrm>
        <a:custGeom>
          <a:avLst/>
          <a:gdLst/>
          <a:ahLst/>
          <a:cxnLst/>
          <a:rect l="0" t="0" r="0" b="0"/>
          <a:pathLst>
            <a:path>
              <a:moveTo>
                <a:pt x="0" y="13842"/>
              </a:moveTo>
              <a:lnTo>
                <a:pt x="203711"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469594" y="1239116"/>
        <a:ext cx="10185" cy="10185"/>
      </dsp:txXfrm>
    </dsp:sp>
    <dsp:sp modelId="{2276CBCB-3A4D-4AF8-8D9B-D4649D5CFDA8}">
      <dsp:nvSpPr>
        <dsp:cNvPr id="0" name=""/>
        <dsp:cNvSpPr/>
      </dsp:nvSpPr>
      <dsp:spPr>
        <a:xfrm>
          <a:off x="2681728" y="-46484"/>
          <a:ext cx="1738004" cy="1191109"/>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Needs to be understand-able</a:t>
          </a:r>
        </a:p>
      </dsp:txBody>
      <dsp:txXfrm>
        <a:off x="2936253" y="127950"/>
        <a:ext cx="1228954" cy="842241"/>
      </dsp:txXfrm>
    </dsp:sp>
    <dsp:sp modelId="{83DE6D79-92D3-4A48-A4A2-37F1124C9BF0}">
      <dsp:nvSpPr>
        <dsp:cNvPr id="0" name=""/>
        <dsp:cNvSpPr/>
      </dsp:nvSpPr>
      <dsp:spPr>
        <a:xfrm rot="19778975">
          <a:off x="4005748" y="1198000"/>
          <a:ext cx="959311" cy="27685"/>
        </a:xfrm>
        <a:custGeom>
          <a:avLst/>
          <a:gdLst/>
          <a:ahLst/>
          <a:cxnLst/>
          <a:rect l="0" t="0" r="0" b="0"/>
          <a:pathLst>
            <a:path>
              <a:moveTo>
                <a:pt x="0" y="13842"/>
              </a:moveTo>
              <a:lnTo>
                <a:pt x="959311"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461421" y="1187860"/>
        <a:ext cx="47965" cy="47965"/>
      </dsp:txXfrm>
    </dsp:sp>
    <dsp:sp modelId="{85FC4BEA-CFDF-425D-A540-3A98F85D8264}">
      <dsp:nvSpPr>
        <dsp:cNvPr id="0" name=""/>
        <dsp:cNvSpPr/>
      </dsp:nvSpPr>
      <dsp:spPr>
        <a:xfrm>
          <a:off x="4592118" y="104113"/>
          <a:ext cx="1872180" cy="99426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Safety reps entitled to see all relevant documents</a:t>
          </a:r>
        </a:p>
      </dsp:txBody>
      <dsp:txXfrm>
        <a:off x="4866292" y="249720"/>
        <a:ext cx="1323832" cy="703050"/>
      </dsp:txXfrm>
    </dsp:sp>
    <dsp:sp modelId="{179D37CF-6A3C-438D-80FF-9A8C036975FA}">
      <dsp:nvSpPr>
        <dsp:cNvPr id="0" name=""/>
        <dsp:cNvSpPr/>
      </dsp:nvSpPr>
      <dsp:spPr>
        <a:xfrm rot="426466">
          <a:off x="4431065" y="1969730"/>
          <a:ext cx="228182" cy="27685"/>
        </a:xfrm>
        <a:custGeom>
          <a:avLst/>
          <a:gdLst/>
          <a:ahLst/>
          <a:cxnLst/>
          <a:rect l="0" t="0" r="0" b="0"/>
          <a:pathLst>
            <a:path>
              <a:moveTo>
                <a:pt x="0" y="13842"/>
              </a:moveTo>
              <a:lnTo>
                <a:pt x="228182"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539452" y="1977868"/>
        <a:ext cx="11409" cy="11409"/>
      </dsp:txXfrm>
    </dsp:sp>
    <dsp:sp modelId="{592A643F-2327-48DE-8A4B-81D25C138D24}">
      <dsp:nvSpPr>
        <dsp:cNvPr id="0" name=""/>
        <dsp:cNvSpPr/>
      </dsp:nvSpPr>
      <dsp:spPr>
        <a:xfrm>
          <a:off x="4635219" y="1611709"/>
          <a:ext cx="1829079" cy="99426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What the risks and dangers are or could be</a:t>
          </a:r>
        </a:p>
      </dsp:txBody>
      <dsp:txXfrm>
        <a:off x="4903081" y="1757316"/>
        <a:ext cx="1293355" cy="703050"/>
      </dsp:txXfrm>
    </dsp:sp>
    <dsp:sp modelId="{7A0736EB-59B0-4AA3-91DF-2FF61FE4AC4F}">
      <dsp:nvSpPr>
        <dsp:cNvPr id="0" name=""/>
        <dsp:cNvSpPr/>
      </dsp:nvSpPr>
      <dsp:spPr>
        <a:xfrm rot="5368374">
          <a:off x="3265933" y="2474530"/>
          <a:ext cx="298627" cy="27685"/>
        </a:xfrm>
        <a:custGeom>
          <a:avLst/>
          <a:gdLst/>
          <a:ahLst/>
          <a:cxnLst/>
          <a:rect l="0" t="0" r="0" b="0"/>
          <a:pathLst>
            <a:path>
              <a:moveTo>
                <a:pt x="0" y="13842"/>
              </a:moveTo>
              <a:lnTo>
                <a:pt x="298627"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407781" y="2480907"/>
        <a:ext cx="14931" cy="14931"/>
      </dsp:txXfrm>
    </dsp:sp>
    <dsp:sp modelId="{D640A257-9E20-4E5E-95DF-883C446DEA15}">
      <dsp:nvSpPr>
        <dsp:cNvPr id="0" name=""/>
        <dsp:cNvSpPr/>
      </dsp:nvSpPr>
      <dsp:spPr>
        <a:xfrm>
          <a:off x="2479431" y="2637674"/>
          <a:ext cx="1883525" cy="99426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The identity of a Competent Person</a:t>
          </a:r>
        </a:p>
      </dsp:txBody>
      <dsp:txXfrm>
        <a:off x="2755267" y="2783281"/>
        <a:ext cx="1331853" cy="703050"/>
      </dsp:txXfrm>
    </dsp:sp>
    <dsp:sp modelId="{0CFCCC73-1C34-4FD6-8937-21474F1CE95E}">
      <dsp:nvSpPr>
        <dsp:cNvPr id="0" name=""/>
        <dsp:cNvSpPr/>
      </dsp:nvSpPr>
      <dsp:spPr>
        <a:xfrm rot="10137384">
          <a:off x="2050852" y="2055662"/>
          <a:ext cx="384911" cy="27685"/>
        </a:xfrm>
        <a:custGeom>
          <a:avLst/>
          <a:gdLst/>
          <a:ahLst/>
          <a:cxnLst/>
          <a:rect l="0" t="0" r="0" b="0"/>
          <a:pathLst>
            <a:path>
              <a:moveTo>
                <a:pt x="0" y="13842"/>
              </a:moveTo>
              <a:lnTo>
                <a:pt x="384911"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2233685" y="2059882"/>
        <a:ext cx="19245" cy="19245"/>
      </dsp:txXfrm>
    </dsp:sp>
    <dsp:sp modelId="{EB6311EF-DDB3-4B97-944E-784CD90DC605}">
      <dsp:nvSpPr>
        <dsp:cNvPr id="0" name=""/>
        <dsp:cNvSpPr/>
      </dsp:nvSpPr>
      <dsp:spPr>
        <a:xfrm>
          <a:off x="67010" y="1609336"/>
          <a:ext cx="2026957" cy="1374232"/>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What they ought to do when faced with a risk or dangerous </a:t>
          </a:r>
          <a:r>
            <a:rPr lang="en-GB" sz="1600" kern="1200" dirty="0" err="1"/>
            <a:t>occurence</a:t>
          </a:r>
          <a:endParaRPr lang="en-GB" sz="1600" kern="1200" dirty="0"/>
        </a:p>
      </dsp:txBody>
      <dsp:txXfrm>
        <a:off x="363851" y="1810588"/>
        <a:ext cx="1433275" cy="971728"/>
      </dsp:txXfrm>
    </dsp:sp>
    <dsp:sp modelId="{1FF6903F-743F-4AC6-B1C1-0DEC8731AC8E}">
      <dsp:nvSpPr>
        <dsp:cNvPr id="0" name=""/>
        <dsp:cNvSpPr/>
      </dsp:nvSpPr>
      <dsp:spPr>
        <a:xfrm rot="12744123">
          <a:off x="1884393" y="1168398"/>
          <a:ext cx="970943" cy="27685"/>
        </a:xfrm>
        <a:custGeom>
          <a:avLst/>
          <a:gdLst/>
          <a:ahLst/>
          <a:cxnLst/>
          <a:rect l="0" t="0" r="0" b="0"/>
          <a:pathLst>
            <a:path>
              <a:moveTo>
                <a:pt x="0" y="13842"/>
              </a:moveTo>
              <a:lnTo>
                <a:pt x="970943"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2345591" y="1157967"/>
        <a:ext cx="48547" cy="48547"/>
      </dsp:txXfrm>
    </dsp:sp>
    <dsp:sp modelId="{C1E8F8A3-7156-43A9-9B37-9D9523D88140}">
      <dsp:nvSpPr>
        <dsp:cNvPr id="0" name=""/>
        <dsp:cNvSpPr/>
      </dsp:nvSpPr>
      <dsp:spPr>
        <a:xfrm>
          <a:off x="0" y="0"/>
          <a:ext cx="2580783" cy="99426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What is done or will be done to reduce or stop the risks and dangers</a:t>
          </a:r>
        </a:p>
      </dsp:txBody>
      <dsp:txXfrm>
        <a:off x="377947" y="145607"/>
        <a:ext cx="1824889" cy="7030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7859E9-D971-4217-96A5-80036D1FEC5C}">
      <dsp:nvSpPr>
        <dsp:cNvPr id="0" name=""/>
        <dsp:cNvSpPr/>
      </dsp:nvSpPr>
      <dsp:spPr>
        <a:xfrm>
          <a:off x="1862480" y="1295595"/>
          <a:ext cx="2660642" cy="99426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t>Adhere to all health and safety law and guidance</a:t>
          </a:r>
        </a:p>
      </dsp:txBody>
      <dsp:txXfrm>
        <a:off x="2252122" y="1441202"/>
        <a:ext cx="1881358" cy="703050"/>
      </dsp:txXfrm>
    </dsp:sp>
    <dsp:sp modelId="{0D2A014F-5190-4B85-BCD7-D2078A250A34}">
      <dsp:nvSpPr>
        <dsp:cNvPr id="0" name=""/>
        <dsp:cNvSpPr/>
      </dsp:nvSpPr>
      <dsp:spPr>
        <a:xfrm rot="16242956">
          <a:off x="3050208" y="1131081"/>
          <a:ext cx="301376" cy="27685"/>
        </a:xfrm>
        <a:custGeom>
          <a:avLst/>
          <a:gdLst/>
          <a:ahLst/>
          <a:cxnLst/>
          <a:rect l="0" t="0" r="0" b="0"/>
          <a:pathLst>
            <a:path>
              <a:moveTo>
                <a:pt x="0" y="13842"/>
              </a:moveTo>
              <a:lnTo>
                <a:pt x="301376"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193362" y="1137389"/>
        <a:ext cx="15068" cy="15068"/>
      </dsp:txXfrm>
    </dsp:sp>
    <dsp:sp modelId="{2276CBCB-3A4D-4AF8-8D9B-D4649D5CFDA8}">
      <dsp:nvSpPr>
        <dsp:cNvPr id="0" name=""/>
        <dsp:cNvSpPr/>
      </dsp:nvSpPr>
      <dsp:spPr>
        <a:xfrm>
          <a:off x="2452649" y="0"/>
          <a:ext cx="1512684" cy="99426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Health and Safety at work Act</a:t>
          </a:r>
        </a:p>
      </dsp:txBody>
      <dsp:txXfrm>
        <a:off x="2674176" y="145607"/>
        <a:ext cx="1069630" cy="703050"/>
      </dsp:txXfrm>
    </dsp:sp>
    <dsp:sp modelId="{83DE6D79-92D3-4A48-A4A2-37F1124C9BF0}">
      <dsp:nvSpPr>
        <dsp:cNvPr id="0" name=""/>
        <dsp:cNvSpPr/>
      </dsp:nvSpPr>
      <dsp:spPr>
        <a:xfrm rot="21580074">
          <a:off x="4522959" y="1770142"/>
          <a:ext cx="356202" cy="27685"/>
        </a:xfrm>
        <a:custGeom>
          <a:avLst/>
          <a:gdLst/>
          <a:ahLst/>
          <a:cxnLst/>
          <a:rect l="0" t="0" r="0" b="0"/>
          <a:pathLst>
            <a:path>
              <a:moveTo>
                <a:pt x="0" y="13842"/>
              </a:moveTo>
              <a:lnTo>
                <a:pt x="356202"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692155" y="1775080"/>
        <a:ext cx="17810" cy="17810"/>
      </dsp:txXfrm>
    </dsp:sp>
    <dsp:sp modelId="{85FC4BEA-CFDF-425D-A540-3A98F85D8264}">
      <dsp:nvSpPr>
        <dsp:cNvPr id="0" name=""/>
        <dsp:cNvSpPr/>
      </dsp:nvSpPr>
      <dsp:spPr>
        <a:xfrm>
          <a:off x="4879126" y="1281308"/>
          <a:ext cx="1557078" cy="99426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PPE Regulations</a:t>
          </a:r>
        </a:p>
      </dsp:txBody>
      <dsp:txXfrm>
        <a:off x="5107155" y="1426915"/>
        <a:ext cx="1101020" cy="703050"/>
      </dsp:txXfrm>
    </dsp:sp>
    <dsp:sp modelId="{179D37CF-6A3C-438D-80FF-9A8C036975FA}">
      <dsp:nvSpPr>
        <dsp:cNvPr id="0" name=""/>
        <dsp:cNvSpPr/>
      </dsp:nvSpPr>
      <dsp:spPr>
        <a:xfrm rot="5264079">
          <a:off x="3067591" y="2426680"/>
          <a:ext cx="301670" cy="27685"/>
        </a:xfrm>
        <a:custGeom>
          <a:avLst/>
          <a:gdLst/>
          <a:ahLst/>
          <a:cxnLst/>
          <a:rect l="0" t="0" r="0" b="0"/>
          <a:pathLst>
            <a:path>
              <a:moveTo>
                <a:pt x="0" y="13842"/>
              </a:moveTo>
              <a:lnTo>
                <a:pt x="301670"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210885" y="2432981"/>
        <a:ext cx="15083" cy="15083"/>
      </dsp:txXfrm>
    </dsp:sp>
    <dsp:sp modelId="{592A643F-2327-48DE-8A4B-81D25C138D24}">
      <dsp:nvSpPr>
        <dsp:cNvPr id="0" name=""/>
        <dsp:cNvSpPr/>
      </dsp:nvSpPr>
      <dsp:spPr>
        <a:xfrm>
          <a:off x="1863725" y="2591190"/>
          <a:ext cx="2760655" cy="99426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RIDDOR</a:t>
          </a:r>
        </a:p>
      </dsp:txBody>
      <dsp:txXfrm>
        <a:off x="2268014" y="2736797"/>
        <a:ext cx="1952077" cy="703050"/>
      </dsp:txXfrm>
    </dsp:sp>
    <dsp:sp modelId="{1FF6903F-743F-4AC6-B1C1-0DEC8731AC8E}">
      <dsp:nvSpPr>
        <dsp:cNvPr id="0" name=""/>
        <dsp:cNvSpPr/>
      </dsp:nvSpPr>
      <dsp:spPr>
        <a:xfrm rot="10898537">
          <a:off x="1399427" y="1734162"/>
          <a:ext cx="467046" cy="27685"/>
        </a:xfrm>
        <a:custGeom>
          <a:avLst/>
          <a:gdLst/>
          <a:ahLst/>
          <a:cxnLst/>
          <a:rect l="0" t="0" r="0" b="0"/>
          <a:pathLst>
            <a:path>
              <a:moveTo>
                <a:pt x="0" y="13842"/>
              </a:moveTo>
              <a:lnTo>
                <a:pt x="467046" y="138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1621274" y="1736328"/>
        <a:ext cx="23352" cy="23352"/>
      </dsp:txXfrm>
    </dsp:sp>
    <dsp:sp modelId="{C1E8F8A3-7156-43A9-9B37-9D9523D88140}">
      <dsp:nvSpPr>
        <dsp:cNvPr id="0" name=""/>
        <dsp:cNvSpPr/>
      </dsp:nvSpPr>
      <dsp:spPr>
        <a:xfrm>
          <a:off x="0" y="791231"/>
          <a:ext cx="1399686" cy="1860040"/>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Health and Safety at Work Regulations 1999</a:t>
          </a:r>
        </a:p>
      </dsp:txBody>
      <dsp:txXfrm>
        <a:off x="204979" y="1063628"/>
        <a:ext cx="989728" cy="1315246"/>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1D0C336-C200-9E4A-81DE-F40847D17D1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898372B-750A-2F46-83A6-86FD305565C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B13F96-7203-1F4B-85A8-5F9A175CD7B5}" type="datetimeFigureOut">
              <a:rPr lang="en-US" smtClean="0"/>
              <a:t>5/20/2020</a:t>
            </a:fld>
            <a:endParaRPr lang="en-US"/>
          </a:p>
        </p:txBody>
      </p:sp>
      <p:sp>
        <p:nvSpPr>
          <p:cNvPr id="4" name="Footer Placeholder 3">
            <a:extLst>
              <a:ext uri="{FF2B5EF4-FFF2-40B4-BE49-F238E27FC236}">
                <a16:creationId xmlns:a16="http://schemas.microsoft.com/office/drawing/2014/main" id="{CD08EFAF-95C0-254F-996A-76F0B771A24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49D6CB4-10C4-E14C-92EE-B7A95B6B21B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B336C63-6C92-954A-AFB7-967C1BE114EC}" type="slidenum">
              <a:rPr lang="en-US" smtClean="0"/>
              <a:t>‹#›</a:t>
            </a:fld>
            <a:endParaRPr lang="en-US"/>
          </a:p>
        </p:txBody>
      </p:sp>
    </p:spTree>
    <p:extLst>
      <p:ext uri="{BB962C8B-B14F-4D97-AF65-F5344CB8AC3E}">
        <p14:creationId xmlns:p14="http://schemas.microsoft.com/office/powerpoint/2010/main" val="28049364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03DE23-4173-164A-94FF-A7059DE99835}" type="datetimeFigureOut">
              <a:rPr lang="en-US" smtClean="0"/>
              <a:t>5/20/2020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A45D37-4DCB-3148-87A1-5B7098F22682}" type="slidenum">
              <a:rPr lang="en-US" smtClean="0"/>
              <a:t>‹#›</a:t>
            </a:fld>
            <a:endParaRPr lang="en-US"/>
          </a:p>
        </p:txBody>
      </p:sp>
    </p:spTree>
    <p:extLst>
      <p:ext uri="{BB962C8B-B14F-4D97-AF65-F5344CB8AC3E}">
        <p14:creationId xmlns:p14="http://schemas.microsoft.com/office/powerpoint/2010/main" val="3715251859"/>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1050" y="592138"/>
            <a:ext cx="6481763" cy="2087562"/>
          </a:xfrm>
          <a:prstGeom prst="rect">
            <a:avLst/>
          </a:prstGeom>
        </p:spPr>
        <p:txBody>
          <a:bodyPr anchor="b">
            <a:normAutofit/>
          </a:bodyPr>
          <a:lstStyle>
            <a:lvl1pPr algn="l">
              <a:defRPr sz="3400" b="0" i="0">
                <a:latin typeface="Helvetica Now Text ExtraBold" panose="020B0504030202020204" pitchFamily="34" charset="77"/>
              </a:defRPr>
            </a:lvl1pPr>
          </a:lstStyle>
          <a:p>
            <a:r>
              <a:rPr lang="en-US"/>
              <a:t>Click to edit Master title style</a:t>
            </a:r>
            <a:endParaRPr lang="en-US" dirty="0"/>
          </a:p>
        </p:txBody>
      </p:sp>
      <p:sp>
        <p:nvSpPr>
          <p:cNvPr id="3" name="Subtitle 2"/>
          <p:cNvSpPr>
            <a:spLocks noGrp="1"/>
          </p:cNvSpPr>
          <p:nvPr>
            <p:ph type="subTitle" idx="1"/>
          </p:nvPr>
        </p:nvSpPr>
        <p:spPr>
          <a:xfrm>
            <a:off x="2051050" y="2859088"/>
            <a:ext cx="6481762" cy="1981200"/>
          </a:xfrm>
          <a:prstGeom prst="rect">
            <a:avLst/>
          </a:prstGeom>
        </p:spPr>
        <p:txBody>
          <a:bodyPr lIns="0">
            <a:normAutofit/>
          </a:bodyPr>
          <a:lstStyle>
            <a:lvl1pPr marL="0" indent="0" algn="l">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2329423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69054" y="273844"/>
            <a:ext cx="6846295" cy="994172"/>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622176" y="2245554"/>
            <a:ext cx="5893173" cy="234889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lvl1pPr>
              <a:defRPr b="1" i="0">
                <a:latin typeface="Helvetica Now Text" panose="020B0504030202020204" pitchFamily="34" charset="77"/>
              </a:defRPr>
            </a:lvl1pPr>
          </a:lstStyle>
          <a:p>
            <a:endParaRPr lang="en-US" dirty="0"/>
          </a:p>
        </p:txBody>
      </p:sp>
      <p:sp>
        <p:nvSpPr>
          <p:cNvPr id="5" name="Footer Placeholder 4"/>
          <p:cNvSpPr>
            <a:spLocks noGrp="1"/>
          </p:cNvSpPr>
          <p:nvPr>
            <p:ph type="ftr" sz="quarter" idx="11"/>
          </p:nvPr>
        </p:nvSpPr>
        <p:spPr>
          <a:xfrm>
            <a:off x="287338" y="303213"/>
            <a:ext cx="1130210" cy="1344052"/>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lvl1pPr>
              <a:defRPr b="1" i="0">
                <a:latin typeface="Helvetica Now Text" panose="020B0504030202020204" pitchFamily="34" charset="77"/>
              </a:defRPr>
            </a:lvl1pPr>
          </a:lstStyle>
          <a:p>
            <a:fld id="{3E02E602-2B69-F24C-AAA6-137409FFAB14}" type="slidenum">
              <a:rPr lang="en-US" smtClean="0"/>
              <a:pPr/>
              <a:t>‹#›</a:t>
            </a:fld>
            <a:endParaRPr lang="en-US" dirty="0"/>
          </a:p>
        </p:txBody>
      </p:sp>
    </p:spTree>
    <p:extLst>
      <p:ext uri="{BB962C8B-B14F-4D97-AF65-F5344CB8AC3E}">
        <p14:creationId xmlns:p14="http://schemas.microsoft.com/office/powerpoint/2010/main" val="3924507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lvl1pPr>
              <a:defRPr b="1" i="0">
                <a:latin typeface="Helvetica Now Text" panose="020B0504030202020204" pitchFamily="34" charset="77"/>
              </a:defRPr>
            </a:lvl1pPr>
          </a:lstStyle>
          <a:p>
            <a:endParaRPr lang="en-US" dirty="0"/>
          </a:p>
        </p:txBody>
      </p:sp>
      <p:sp>
        <p:nvSpPr>
          <p:cNvPr id="5" name="Footer Placeholder 4"/>
          <p:cNvSpPr>
            <a:spLocks noGrp="1"/>
          </p:cNvSpPr>
          <p:nvPr>
            <p:ph type="ftr" sz="quarter" idx="11"/>
          </p:nvPr>
        </p:nvSpPr>
        <p:spPr>
          <a:xfrm>
            <a:off x="287338" y="303213"/>
            <a:ext cx="1130210" cy="1344052"/>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lvl1pPr>
              <a:defRPr b="1" i="0">
                <a:latin typeface="Helvetica Now Text" panose="020B0504030202020204" pitchFamily="34" charset="77"/>
              </a:defRPr>
            </a:lvl1pPr>
          </a:lstStyle>
          <a:p>
            <a:fld id="{3E02E602-2B69-F24C-AAA6-137409FFAB14}" type="slidenum">
              <a:rPr lang="en-US" smtClean="0"/>
              <a:pPr/>
              <a:t>‹#›</a:t>
            </a:fld>
            <a:endParaRPr lang="en-US" dirty="0"/>
          </a:p>
        </p:txBody>
      </p:sp>
    </p:spTree>
    <p:extLst>
      <p:ext uri="{BB962C8B-B14F-4D97-AF65-F5344CB8AC3E}">
        <p14:creationId xmlns:p14="http://schemas.microsoft.com/office/powerpoint/2010/main" val="3954711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1050" y="1958975"/>
            <a:ext cx="6464299" cy="2635473"/>
          </a:xfrm>
          <a:prstGeom prst="rect">
            <a:avLst/>
          </a:prstGeom>
        </p:spPr>
        <p:txBody>
          <a:bodyPr/>
          <a:lstStyle/>
          <a:p>
            <a:pPr lvl="0"/>
            <a:r>
              <a:rPr lang="en-US"/>
              <a:t>Click to edit Master text styles</a:t>
            </a:r>
          </a:p>
          <a:p>
            <a:pPr lvl="1"/>
            <a:r>
              <a:rPr lang="en-US"/>
              <a:t>Second level</a:t>
            </a:r>
          </a:p>
          <a:p>
            <a:pPr lvl="2"/>
            <a:r>
              <a:rPr lang="en-US"/>
              <a:t>Third level</a:t>
            </a:r>
          </a:p>
        </p:txBody>
      </p:sp>
      <p:sp>
        <p:nvSpPr>
          <p:cNvPr id="7" name="Title 6">
            <a:extLst>
              <a:ext uri="{FF2B5EF4-FFF2-40B4-BE49-F238E27FC236}">
                <a16:creationId xmlns:a16="http://schemas.microsoft.com/office/drawing/2014/main" id="{D2466A6F-A886-C842-8254-FC539D1FC758}"/>
              </a:ext>
            </a:extLst>
          </p:cNvPr>
          <p:cNvSpPr>
            <a:spLocks noGrp="1"/>
          </p:cNvSpPr>
          <p:nvPr>
            <p:ph type="title"/>
          </p:nvPr>
        </p:nvSpPr>
        <p:spPr>
          <a:xfrm>
            <a:off x="2057399" y="592139"/>
            <a:ext cx="6475413" cy="1187449"/>
          </a:xfrm>
        </p:spPr>
        <p:txBody>
          <a:bodyPr/>
          <a:lstStyle/>
          <a:p>
            <a:r>
              <a:rPr lang="en-US"/>
              <a:t>Click to edit Master title style</a:t>
            </a:r>
            <a:endParaRPr lang="en-US" dirty="0"/>
          </a:p>
        </p:txBody>
      </p:sp>
    </p:spTree>
    <p:extLst>
      <p:ext uri="{BB962C8B-B14F-4D97-AF65-F5344CB8AC3E}">
        <p14:creationId xmlns:p14="http://schemas.microsoft.com/office/powerpoint/2010/main" val="3527117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51049" y="592139"/>
            <a:ext cx="6481763" cy="2087562"/>
          </a:xfrm>
          <a:prstGeom prst="rect">
            <a:avLst/>
          </a:prstGeo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2051050" y="2859088"/>
            <a:ext cx="6481763" cy="573660"/>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964760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51050" y="592138"/>
            <a:ext cx="6481763" cy="1187450"/>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2051050" y="1958975"/>
            <a:ext cx="3080870" cy="2673747"/>
          </a:xfrm>
          <a:prstGeom prst="rect">
            <a:avLst/>
          </a:prstGeom>
        </p:spPr>
        <p:txBody>
          <a:body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5451943" y="1958975"/>
            <a:ext cx="3080870" cy="2673747"/>
          </a:xfrm>
          <a:prstGeom prst="rect">
            <a:avLst/>
          </a:prstGeom>
        </p:spPr>
        <p:txBody>
          <a:body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06037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4767263"/>
            <a:ext cx="2057400" cy="273844"/>
          </a:xfrm>
          <a:prstGeom prst="rect">
            <a:avLst/>
          </a:prstGeom>
        </p:spPr>
        <p:txBody>
          <a:bodyPr/>
          <a:lstStyle>
            <a:lvl1pPr>
              <a:defRPr b="1" i="0">
                <a:latin typeface="Helvetica Now Text" panose="020B0504030202020204" pitchFamily="34" charset="77"/>
              </a:defRPr>
            </a:lvl1pPr>
          </a:lstStyle>
          <a:p>
            <a:endParaRPr lang="en-US" dirty="0"/>
          </a:p>
        </p:txBody>
      </p:sp>
      <p:sp>
        <p:nvSpPr>
          <p:cNvPr id="8" name="Footer Placeholder 7"/>
          <p:cNvSpPr>
            <a:spLocks noGrp="1"/>
          </p:cNvSpPr>
          <p:nvPr>
            <p:ph type="ftr" sz="quarter" idx="11"/>
          </p:nvPr>
        </p:nvSpPr>
        <p:spPr>
          <a:xfrm>
            <a:off x="287338" y="303213"/>
            <a:ext cx="1130210" cy="1344052"/>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4767263"/>
            <a:ext cx="2057400" cy="273844"/>
          </a:xfrm>
          <a:prstGeom prst="rect">
            <a:avLst/>
          </a:prstGeom>
        </p:spPr>
        <p:txBody>
          <a:bodyPr/>
          <a:lstStyle>
            <a:lvl1pPr>
              <a:defRPr b="1" i="0">
                <a:latin typeface="Helvetica Now Text" panose="020B0504030202020204" pitchFamily="34" charset="77"/>
              </a:defRPr>
            </a:lvl1pPr>
          </a:lstStyle>
          <a:p>
            <a:fld id="{3E02E602-2B69-F24C-AAA6-137409FFAB14}" type="slidenum">
              <a:rPr lang="en-US" smtClean="0"/>
              <a:pPr/>
              <a:t>‹#›</a:t>
            </a:fld>
            <a:endParaRPr lang="en-US" dirty="0"/>
          </a:p>
        </p:txBody>
      </p:sp>
    </p:spTree>
    <p:extLst>
      <p:ext uri="{BB962C8B-B14F-4D97-AF65-F5344CB8AC3E}">
        <p14:creationId xmlns:p14="http://schemas.microsoft.com/office/powerpoint/2010/main" val="2555450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69054" y="273844"/>
            <a:ext cx="6846295" cy="994172"/>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4767263"/>
            <a:ext cx="2057400" cy="273844"/>
          </a:xfrm>
          <a:prstGeom prst="rect">
            <a:avLst/>
          </a:prstGeom>
        </p:spPr>
        <p:txBody>
          <a:bodyPr/>
          <a:lstStyle>
            <a:lvl1pPr>
              <a:defRPr b="1" i="0">
                <a:latin typeface="Helvetica Now Text" panose="020B0504030202020204" pitchFamily="34" charset="77"/>
              </a:defRPr>
            </a:lvl1pPr>
          </a:lstStyle>
          <a:p>
            <a:endParaRPr lang="en-US" dirty="0"/>
          </a:p>
        </p:txBody>
      </p:sp>
      <p:sp>
        <p:nvSpPr>
          <p:cNvPr id="4" name="Footer Placeholder 3"/>
          <p:cNvSpPr>
            <a:spLocks noGrp="1"/>
          </p:cNvSpPr>
          <p:nvPr>
            <p:ph type="ftr" sz="quarter" idx="11"/>
          </p:nvPr>
        </p:nvSpPr>
        <p:spPr>
          <a:xfrm>
            <a:off x="287338" y="303213"/>
            <a:ext cx="1130210" cy="1344052"/>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4767263"/>
            <a:ext cx="2057400" cy="273844"/>
          </a:xfrm>
          <a:prstGeom prst="rect">
            <a:avLst/>
          </a:prstGeom>
        </p:spPr>
        <p:txBody>
          <a:bodyPr/>
          <a:lstStyle>
            <a:lvl1pPr>
              <a:defRPr b="1" i="0">
                <a:latin typeface="Helvetica Now Text" panose="020B0504030202020204" pitchFamily="34" charset="77"/>
              </a:defRPr>
            </a:lvl1pPr>
          </a:lstStyle>
          <a:p>
            <a:fld id="{3E02E602-2B69-F24C-AAA6-137409FFAB14}" type="slidenum">
              <a:rPr lang="en-US" smtClean="0"/>
              <a:pPr/>
              <a:t>‹#›</a:t>
            </a:fld>
            <a:endParaRPr lang="en-US" dirty="0"/>
          </a:p>
        </p:txBody>
      </p:sp>
    </p:spTree>
    <p:extLst>
      <p:ext uri="{BB962C8B-B14F-4D97-AF65-F5344CB8AC3E}">
        <p14:creationId xmlns:p14="http://schemas.microsoft.com/office/powerpoint/2010/main" val="2501150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4767263"/>
            <a:ext cx="2057400" cy="273844"/>
          </a:xfrm>
          <a:prstGeom prst="rect">
            <a:avLst/>
          </a:prstGeom>
        </p:spPr>
        <p:txBody>
          <a:bodyPr/>
          <a:lstStyle>
            <a:lvl1pPr>
              <a:defRPr b="1" i="0">
                <a:latin typeface="Helvetica Now Text" panose="020B0504030202020204" pitchFamily="34" charset="77"/>
              </a:defRPr>
            </a:lvl1pPr>
          </a:lstStyle>
          <a:p>
            <a:endParaRPr lang="en-US" dirty="0"/>
          </a:p>
        </p:txBody>
      </p:sp>
      <p:sp>
        <p:nvSpPr>
          <p:cNvPr id="3" name="Footer Placeholder 2"/>
          <p:cNvSpPr>
            <a:spLocks noGrp="1"/>
          </p:cNvSpPr>
          <p:nvPr>
            <p:ph type="ftr" sz="quarter" idx="11"/>
          </p:nvPr>
        </p:nvSpPr>
        <p:spPr>
          <a:xfrm>
            <a:off x="287338" y="303213"/>
            <a:ext cx="1130210" cy="1344052"/>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4767263"/>
            <a:ext cx="2057400" cy="273844"/>
          </a:xfrm>
          <a:prstGeom prst="rect">
            <a:avLst/>
          </a:prstGeom>
        </p:spPr>
        <p:txBody>
          <a:bodyPr/>
          <a:lstStyle>
            <a:lvl1pPr>
              <a:defRPr b="1" i="0">
                <a:latin typeface="Helvetica Now Text" panose="020B0504030202020204" pitchFamily="34" charset="77"/>
              </a:defRPr>
            </a:lvl1pPr>
          </a:lstStyle>
          <a:p>
            <a:fld id="{3E02E602-2B69-F24C-AAA6-137409FFAB14}" type="slidenum">
              <a:rPr lang="en-US" smtClean="0"/>
              <a:pPr/>
              <a:t>‹#›</a:t>
            </a:fld>
            <a:endParaRPr lang="en-US" dirty="0"/>
          </a:p>
        </p:txBody>
      </p:sp>
    </p:spTree>
    <p:extLst>
      <p:ext uri="{BB962C8B-B14F-4D97-AF65-F5344CB8AC3E}">
        <p14:creationId xmlns:p14="http://schemas.microsoft.com/office/powerpoint/2010/main" val="3216168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a:prstGeom prst="rect">
            <a:avLst/>
          </a:prstGeo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28650" y="4767263"/>
            <a:ext cx="2057400" cy="273844"/>
          </a:xfrm>
          <a:prstGeom prst="rect">
            <a:avLst/>
          </a:prstGeom>
        </p:spPr>
        <p:txBody>
          <a:bodyPr/>
          <a:lstStyle>
            <a:lvl1pPr>
              <a:defRPr b="1" i="0">
                <a:latin typeface="Helvetica Now Text" panose="020B0504030202020204" pitchFamily="34" charset="77"/>
              </a:defRPr>
            </a:lvl1pPr>
          </a:lstStyle>
          <a:p>
            <a:endParaRPr lang="en-US" dirty="0"/>
          </a:p>
        </p:txBody>
      </p:sp>
      <p:sp>
        <p:nvSpPr>
          <p:cNvPr id="6" name="Footer Placeholder 5"/>
          <p:cNvSpPr>
            <a:spLocks noGrp="1"/>
          </p:cNvSpPr>
          <p:nvPr>
            <p:ph type="ftr" sz="quarter" idx="11"/>
          </p:nvPr>
        </p:nvSpPr>
        <p:spPr>
          <a:xfrm>
            <a:off x="287338" y="303213"/>
            <a:ext cx="1130210" cy="1344052"/>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lvl1pPr>
              <a:defRPr b="1" i="0">
                <a:latin typeface="Helvetica Now Text" panose="020B0504030202020204" pitchFamily="34" charset="77"/>
              </a:defRPr>
            </a:lvl1pPr>
          </a:lstStyle>
          <a:p>
            <a:fld id="{3E02E602-2B69-F24C-AAA6-137409FFAB14}" type="slidenum">
              <a:rPr lang="en-US" smtClean="0"/>
              <a:pPr/>
              <a:t>‹#›</a:t>
            </a:fld>
            <a:endParaRPr lang="en-US" dirty="0"/>
          </a:p>
        </p:txBody>
      </p:sp>
    </p:spTree>
    <p:extLst>
      <p:ext uri="{BB962C8B-B14F-4D97-AF65-F5344CB8AC3E}">
        <p14:creationId xmlns:p14="http://schemas.microsoft.com/office/powerpoint/2010/main" val="2605161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a:prstGeom prst="rect">
            <a:avLst/>
          </a:prstGeo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a:prstGeom prst="rect">
            <a:avLst/>
          </a:prstGeo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28650" y="4767263"/>
            <a:ext cx="2057400" cy="273844"/>
          </a:xfrm>
          <a:prstGeom prst="rect">
            <a:avLst/>
          </a:prstGeom>
        </p:spPr>
        <p:txBody>
          <a:bodyPr/>
          <a:lstStyle>
            <a:lvl1pPr>
              <a:defRPr b="1" i="0">
                <a:latin typeface="Helvetica Now Text" panose="020B0504030202020204" pitchFamily="34" charset="77"/>
              </a:defRPr>
            </a:lvl1pPr>
          </a:lstStyle>
          <a:p>
            <a:endParaRPr lang="en-US" dirty="0"/>
          </a:p>
        </p:txBody>
      </p:sp>
      <p:sp>
        <p:nvSpPr>
          <p:cNvPr id="6" name="Footer Placeholder 5"/>
          <p:cNvSpPr>
            <a:spLocks noGrp="1"/>
          </p:cNvSpPr>
          <p:nvPr>
            <p:ph type="ftr" sz="quarter" idx="11"/>
          </p:nvPr>
        </p:nvSpPr>
        <p:spPr>
          <a:xfrm>
            <a:off x="287338" y="303213"/>
            <a:ext cx="1130210" cy="1344052"/>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lvl1pPr>
              <a:defRPr b="1" i="0">
                <a:latin typeface="Helvetica Now Text" panose="020B0504030202020204" pitchFamily="34" charset="77"/>
              </a:defRPr>
            </a:lvl1pPr>
          </a:lstStyle>
          <a:p>
            <a:fld id="{3E02E602-2B69-F24C-AAA6-137409FFAB14}" type="slidenum">
              <a:rPr lang="en-US" smtClean="0"/>
              <a:pPr/>
              <a:t>‹#›</a:t>
            </a:fld>
            <a:endParaRPr lang="en-US" dirty="0"/>
          </a:p>
        </p:txBody>
      </p:sp>
    </p:spTree>
    <p:extLst>
      <p:ext uri="{BB962C8B-B14F-4D97-AF65-F5344CB8AC3E}">
        <p14:creationId xmlns:p14="http://schemas.microsoft.com/office/powerpoint/2010/main" val="2647147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F6B05C9-0212-294F-B1A1-5447E46DF842}"/>
              </a:ext>
            </a:extLst>
          </p:cNvPr>
          <p:cNvSpPr/>
          <p:nvPr userDrawn="1"/>
        </p:nvSpPr>
        <p:spPr>
          <a:xfrm>
            <a:off x="1511300" y="308373"/>
            <a:ext cx="7308850" cy="4531915"/>
          </a:xfrm>
          <a:prstGeom prst="rect">
            <a:avLst/>
          </a:prstGeom>
          <a:gradFill>
            <a:gsLst>
              <a:gs pos="100000">
                <a:schemeClr val="bg1"/>
              </a:gs>
              <a:gs pos="0">
                <a:srgbClr val="E6E6E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0" dirty="0">
              <a:noFill/>
              <a:latin typeface="Helvetica Now Text" panose="020B0504030202020204" pitchFamily="34" charset="77"/>
            </a:endParaRPr>
          </a:p>
        </p:txBody>
      </p:sp>
      <p:pic>
        <p:nvPicPr>
          <p:cNvPr id="10" name="UNISON logo">
            <a:extLst>
              <a:ext uri="{FF2B5EF4-FFF2-40B4-BE49-F238E27FC236}">
                <a16:creationId xmlns:a16="http://schemas.microsoft.com/office/drawing/2014/main" id="{6B910018-DC03-8246-9443-7F892BD6B64A}"/>
              </a:ext>
            </a:extLst>
          </p:cNvPr>
          <p:cNvPicPr>
            <a:picLocks noChangeAspect="1"/>
          </p:cNvPicPr>
          <p:nvPr userDrawn="1"/>
        </p:nvPicPr>
        <p:blipFill>
          <a:blip r:embed="rId13"/>
          <a:stretch>
            <a:fillRect/>
          </a:stretch>
        </p:blipFill>
        <p:spPr>
          <a:xfrm>
            <a:off x="191629" y="4246481"/>
            <a:ext cx="1225919" cy="623176"/>
          </a:xfrm>
          <a:prstGeom prst="rect">
            <a:avLst/>
          </a:prstGeom>
        </p:spPr>
      </p:pic>
      <p:sp>
        <p:nvSpPr>
          <p:cNvPr id="16" name="Title Placeholder 15">
            <a:extLst>
              <a:ext uri="{FF2B5EF4-FFF2-40B4-BE49-F238E27FC236}">
                <a16:creationId xmlns:a16="http://schemas.microsoft.com/office/drawing/2014/main" id="{FB8CCB80-746B-8448-8892-BD70FFB8324F}"/>
              </a:ext>
            </a:extLst>
          </p:cNvPr>
          <p:cNvSpPr>
            <a:spLocks noGrp="1"/>
          </p:cNvSpPr>
          <p:nvPr>
            <p:ph type="title"/>
          </p:nvPr>
        </p:nvSpPr>
        <p:spPr>
          <a:xfrm>
            <a:off x="2057399" y="592139"/>
            <a:ext cx="6475413" cy="2087562"/>
          </a:xfrm>
          <a:prstGeom prst="rect">
            <a:avLst/>
          </a:prstGeom>
        </p:spPr>
        <p:txBody>
          <a:bodyPr vert="horz" lIns="0" tIns="0" rIns="0" bIns="0" rtlCol="0" anchor="b" anchorCtr="0">
            <a:normAutofit/>
          </a:bodyPr>
          <a:lstStyle/>
          <a:p>
            <a:r>
              <a:rPr lang="en-US"/>
              <a:t>Click to edit Master title style</a:t>
            </a:r>
            <a:endParaRPr lang="en-US" dirty="0"/>
          </a:p>
        </p:txBody>
      </p:sp>
      <p:sp>
        <p:nvSpPr>
          <p:cNvPr id="18" name="Text Placeholder 17">
            <a:extLst>
              <a:ext uri="{FF2B5EF4-FFF2-40B4-BE49-F238E27FC236}">
                <a16:creationId xmlns:a16="http://schemas.microsoft.com/office/drawing/2014/main" id="{AAAC3EC5-0D33-084A-A344-B32479F0D6C0}"/>
              </a:ext>
            </a:extLst>
          </p:cNvPr>
          <p:cNvSpPr>
            <a:spLocks noGrp="1"/>
          </p:cNvSpPr>
          <p:nvPr>
            <p:ph type="body" idx="1"/>
          </p:nvPr>
        </p:nvSpPr>
        <p:spPr>
          <a:xfrm>
            <a:off x="2057399" y="2859089"/>
            <a:ext cx="6475413" cy="1976038"/>
          </a:xfrm>
          <a:prstGeom prst="rect">
            <a:avLst/>
          </a:prstGeom>
        </p:spPr>
        <p:txBody>
          <a:bodyPr vert="horz" lIns="0" tIns="0" rIns="0" bIns="0" rtlCol="0">
            <a:normAutofit/>
          </a:bodyPr>
          <a:lstStyle/>
          <a:p>
            <a:pPr lvl="0"/>
            <a:r>
              <a:rPr lang="en-GB" dirty="0"/>
              <a:t>Click to edit Master text styles</a:t>
            </a:r>
          </a:p>
          <a:p>
            <a:pPr lvl="1"/>
            <a:r>
              <a:rPr lang="en-GB" dirty="0"/>
              <a:t>Second level</a:t>
            </a:r>
          </a:p>
          <a:p>
            <a:pPr lvl="2"/>
            <a:r>
              <a:rPr lang="en-GB" dirty="0"/>
              <a:t>Third level</a:t>
            </a:r>
          </a:p>
        </p:txBody>
      </p:sp>
      <p:sp>
        <p:nvSpPr>
          <p:cNvPr id="3" name="Footer Placeholder 2">
            <a:extLst>
              <a:ext uri="{FF2B5EF4-FFF2-40B4-BE49-F238E27FC236}">
                <a16:creationId xmlns:a16="http://schemas.microsoft.com/office/drawing/2014/main" id="{1139AA5E-9F60-2343-9CF9-C887E1D51657}"/>
              </a:ext>
            </a:extLst>
          </p:cNvPr>
          <p:cNvSpPr>
            <a:spLocks noGrp="1"/>
          </p:cNvSpPr>
          <p:nvPr>
            <p:ph type="ftr" sz="quarter" idx="3"/>
          </p:nvPr>
        </p:nvSpPr>
        <p:spPr>
          <a:xfrm>
            <a:off x="287338" y="303213"/>
            <a:ext cx="1223962" cy="274637"/>
          </a:xfrm>
          <a:prstGeom prst="rect">
            <a:avLst/>
          </a:prstGeom>
        </p:spPr>
        <p:txBody>
          <a:bodyPr vert="horz" wrap="none" lIns="0" tIns="0" rIns="0" bIns="0" rtlCol="0" anchor="t" anchorCtr="0">
            <a:normAutofit/>
          </a:bodyPr>
          <a:lstStyle>
            <a:lvl1pPr algn="l" fontAlgn="t">
              <a:defRPr sz="1000" b="1" i="0" baseline="0">
                <a:solidFill>
                  <a:schemeClr val="tx1">
                    <a:lumMod val="25000"/>
                    <a:lumOff val="75000"/>
                  </a:schemeClr>
                </a:solidFill>
                <a:latin typeface="Helvetica Now Text" panose="020B0504030202020204" pitchFamily="34" charset="77"/>
              </a:defRPr>
            </a:lvl1pPr>
          </a:lstStyle>
          <a:p>
            <a:endParaRPr lang="en-US" dirty="0"/>
          </a:p>
        </p:txBody>
      </p:sp>
    </p:spTree>
    <p:extLst>
      <p:ext uri="{BB962C8B-B14F-4D97-AF65-F5344CB8AC3E}">
        <p14:creationId xmlns:p14="http://schemas.microsoft.com/office/powerpoint/2010/main" val="16616677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685800" rtl="0" eaLnBrk="1" latinLnBrk="0" hangingPunct="1">
        <a:lnSpc>
          <a:spcPct val="90000"/>
        </a:lnSpc>
        <a:spcBef>
          <a:spcPct val="0"/>
        </a:spcBef>
        <a:buNone/>
        <a:defRPr sz="2800" b="0" i="0" kern="1200">
          <a:solidFill>
            <a:schemeClr val="tx1"/>
          </a:solidFill>
          <a:latin typeface="Helvetica Now Text ExtraBold" panose="020B0504030202020204" pitchFamily="34" charset="77"/>
          <a:ea typeface="+mj-ea"/>
          <a:cs typeface="+mj-cs"/>
        </a:defRPr>
      </a:lvl1pPr>
    </p:titleStyle>
    <p:bodyStyle>
      <a:lvl1pPr marL="0" indent="0" algn="l" defTabSz="685800" rtl="0" eaLnBrk="1" latinLnBrk="0" hangingPunct="1">
        <a:lnSpc>
          <a:spcPct val="90000"/>
        </a:lnSpc>
        <a:spcBef>
          <a:spcPts val="750"/>
        </a:spcBef>
        <a:buFontTx/>
        <a:buNone/>
        <a:defRPr sz="2100" b="1" i="0" kern="1200">
          <a:solidFill>
            <a:schemeClr val="tx1"/>
          </a:solidFill>
          <a:latin typeface="Helvetica Now Text" panose="020B0504030202020204" pitchFamily="34" charset="77"/>
          <a:ea typeface="+mn-ea"/>
          <a:cs typeface="+mn-cs"/>
        </a:defRPr>
      </a:lvl1pPr>
      <a:lvl2pPr marL="222250" indent="-222250" algn="l" defTabSz="685800" rtl="0" eaLnBrk="1" latinLnBrk="0" hangingPunct="1">
        <a:lnSpc>
          <a:spcPct val="90000"/>
        </a:lnSpc>
        <a:spcBef>
          <a:spcPts val="375"/>
        </a:spcBef>
        <a:buFont typeface="Arial" panose="020B0604020202020204" pitchFamily="34" charset="0"/>
        <a:buChar char="•"/>
        <a:tabLst/>
        <a:defRPr sz="1800" b="0" i="0" kern="1200">
          <a:solidFill>
            <a:schemeClr val="tx1"/>
          </a:solidFill>
          <a:latin typeface="Helvetica Now Text" panose="020B0504030202020204" pitchFamily="34" charset="77"/>
          <a:ea typeface="+mn-ea"/>
          <a:cs typeface="+mn-cs"/>
        </a:defRPr>
      </a:lvl2pPr>
      <a:lvl3pPr marL="490538" indent="-242888" algn="l" defTabSz="685800" rtl="0" eaLnBrk="1" latinLnBrk="0" hangingPunct="1">
        <a:lnSpc>
          <a:spcPct val="90000"/>
        </a:lnSpc>
        <a:spcBef>
          <a:spcPts val="375"/>
        </a:spcBef>
        <a:buFont typeface="System Font"/>
        <a:buChar char="—"/>
        <a:tabLst/>
        <a:defRPr sz="1500" b="0" i="0" kern="1200">
          <a:solidFill>
            <a:schemeClr val="tx1"/>
          </a:solidFill>
          <a:latin typeface="Helvetica Now Text" panose="020B0504030202020204" pitchFamily="34"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Helvetica Now Text" panose="020B0504030202020204" pitchFamily="34"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Helvetica Now Text" panose="020B0504030202020204" pitchFamily="34"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88" userDrawn="1">
          <p15:clr>
            <a:srgbClr val="F26B43"/>
          </p15:clr>
        </p15:guide>
        <p15:guide id="2" pos="1292" userDrawn="1">
          <p15:clr>
            <a:srgbClr val="F26B43"/>
          </p15:clr>
        </p15:guide>
        <p15:guide id="3" orient="horz" pos="1801" userDrawn="1">
          <p15:clr>
            <a:srgbClr val="F26B43"/>
          </p15:clr>
        </p15:guide>
        <p15:guide id="4" pos="5375" userDrawn="1">
          <p15:clr>
            <a:srgbClr val="F26B43"/>
          </p15:clr>
        </p15:guide>
        <p15:guide id="5" orient="horz" pos="373" userDrawn="1">
          <p15:clr>
            <a:srgbClr val="F26B43"/>
          </p15:clr>
        </p15:guide>
        <p15:guide id="6" orient="horz" pos="3049" userDrawn="1">
          <p15:clr>
            <a:srgbClr val="F26B43"/>
          </p15:clr>
        </p15:guide>
        <p15:guide id="7" orient="horz" pos="191" userDrawn="1">
          <p15:clr>
            <a:srgbClr val="F26B43"/>
          </p15:clr>
        </p15:guide>
        <p15:guide id="8" pos="952" userDrawn="1">
          <p15:clr>
            <a:srgbClr val="F26B43"/>
          </p15:clr>
        </p15:guide>
        <p15:guide id="9" pos="181" userDrawn="1">
          <p15:clr>
            <a:srgbClr val="F26B43"/>
          </p15:clr>
        </p15:guide>
        <p15:guide id="10" pos="5556" userDrawn="1">
          <p15:clr>
            <a:srgbClr val="F26B43"/>
          </p15:clr>
        </p15:guide>
        <p15:guide id="11" orient="horz" pos="1121" userDrawn="1">
          <p15:clr>
            <a:srgbClr val="F26B43"/>
          </p15:clr>
        </p15:guide>
        <p15:guide id="12" orient="horz" pos="123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hyperlink" Target="https://www.hps.scot.nhs.uk/a-to-z-of-topics/wuhan-novel-coronavirus/" TargetMode="External"/><Relationship Id="rId2" Type="http://schemas.openxmlformats.org/officeDocument/2006/relationships/hyperlink" Target="https://www.gov.uk/government/publications/wuhan-novel-coronavirus-infection-prevention-and-control/covid-19-personal-protective-equipment-ppe" TargetMode="External"/><Relationship Id="rId1" Type="http://schemas.openxmlformats.org/officeDocument/2006/relationships/slideLayout" Target="../slideLayouts/slideLayout2.xml"/><Relationship Id="rId5" Type="http://schemas.openxmlformats.org/officeDocument/2006/relationships/hyperlink" Target="https://www.unison-ni.org.uk/sites/default/files/HSC%20Coronavirus%20New_0.pdf" TargetMode="External"/><Relationship Id="rId4" Type="http://schemas.openxmlformats.org/officeDocument/2006/relationships/hyperlink" Target="https://gov.wales/coronavirus-covid-19-guidance-social-or-community-care-and-residential-settings"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881329/COVID-19_How_to_work_safely_in_care_homes.pdf" TargetMode="External"/><Relationship Id="rId2" Type="http://schemas.openxmlformats.org/officeDocument/2006/relationships/hyperlink" Target="https://assets.publishing.service.gov.uk/government/uploads/system/uploads/attachment_data/file/878750/T2_poster_Recommended_PPE_for_primary__outpatient__community_and_social_care_by_setting.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gov.uk/government/publications/covid-19-how-to-work-safely-in-domiciliary-care" TargetMode="External"/><Relationship Id="rId2" Type="http://schemas.openxmlformats.org/officeDocument/2006/relationships/hyperlink" Target="https://assets.publishing.service.gov.uk/government/uploads/system/uploads/attachment_data/file/884165/Domiciliary_guidance_England.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gov.uk/government/publications/guidance-on-shielding-and-protecting-extremely-vulnerable-persons-from-covid-19"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pixabay.com/en/woman-glasses-business-woman-1254453/"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www.unison.org.uk/coronavirus-rights-work/" TargetMode="External"/><Relationship Id="rId2" Type="http://schemas.openxmlformats.org/officeDocument/2006/relationships/hyperlink" Target="https://branches.unison.org.uk/"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mailto:Union.Covidconcerns@hse.gov.uk"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unison.org.uk/get-help/services-support/legal-services/" TargetMode="External"/><Relationship Id="rId2" Type="http://schemas.openxmlformats.org/officeDocument/2006/relationships/hyperlink" Target="http://branches.unison.org.uk/"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google.com/url?sa=t&amp;rct=j&amp;q=&amp;esrc=s&amp;source=web&amp;cd=1&amp;ved=2ahUKEwi_xp7lr7rpAhVxu3EKHa1gCtwQFjAAegQIARAB&amp;url=https://www.hps.scot.nhs.uk/about-us/contact-us/&amp;usg=AOvVaw37yKHY1tgnXL75-WS_4CpV" TargetMode="External"/><Relationship Id="rId2" Type="http://schemas.openxmlformats.org/officeDocument/2006/relationships/hyperlink" Target="https://www.google.com/url?sa=t&amp;rct=j&amp;q=&amp;esrc=s&amp;source=web&amp;cd=1&amp;cad=rja&amp;uact=8&amp;ved=2ahUKEwig0aHdrbrpAhVHTxUIHUCJDU4QFjAAegQIAxAB&amp;url=https://www.gov.uk/guidance/contacts-phe-regions-and-local-centres&amp;usg=AOvVaw0XE1a0nBu2BjBcaG_RJ49u" TargetMode="External"/><Relationship Id="rId1" Type="http://schemas.openxmlformats.org/officeDocument/2006/relationships/slideLayout" Target="../slideLayouts/slideLayout2.xml"/><Relationship Id="rId5" Type="http://schemas.openxmlformats.org/officeDocument/2006/relationships/hyperlink" Target="https://www.google.com/url?sa=t&amp;rct=j&amp;q=&amp;esrc=s&amp;source=web&amp;cd=3&amp;cad=rja&amp;uact=8&amp;ved=2ahUKEwjQqL_AsbrpAhWORhUIHetdCpMQFjACegQIAxAB&amp;url=https://www.nidirect.gov.uk/contacts/contacts-az/public-health-agency&amp;usg=AOvVaw1deyZg1PHIbQXkqWzVoet7" TargetMode="External"/><Relationship Id="rId4" Type="http://schemas.openxmlformats.org/officeDocument/2006/relationships/hyperlink" Target="https://www.google.com/url?sa=t&amp;rct=j&amp;q=&amp;esrc=s&amp;source=web&amp;cd=1&amp;cad=rja&amp;uact=8&amp;ved=2ahUKEwjfiYvzsLrpAhXBQRUIHWRQB5cQFjAAegQIARAC&amp;url=https://phw.nhs.wales/use-of-site/contact-us/&amp;usg=AOvVaw2sau2bRlEwpwhRP-KGVsBj"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www.hps.scot.nhs.uk/a-to-z-of-topics/wuhan-novel-coronavirus/" TargetMode="External"/><Relationship Id="rId7" Type="http://schemas.openxmlformats.org/officeDocument/2006/relationships/hyperlink" Target="https://www.unison-ni.org.uk/sites/default/files/HSC%20Coronavirus%20New_0.pdf" TargetMode="External"/><Relationship Id="rId2" Type="http://schemas.openxmlformats.org/officeDocument/2006/relationships/hyperlink" Target="https://www.gov.uk/government/publications/wuhan-novel-coronavirus-infection-prevention-and-control/covid-19-personal-protective-equipment-ppe" TargetMode="External"/><Relationship Id="rId1" Type="http://schemas.openxmlformats.org/officeDocument/2006/relationships/slideLayout" Target="../slideLayouts/slideLayout2.xml"/><Relationship Id="rId6" Type="http://schemas.openxmlformats.org/officeDocument/2006/relationships/hyperlink" Target="https://www.gov.uk/government/publications/wuhan-novel-coronavirus-infection-prevention-and-control" TargetMode="External"/><Relationship Id="rId5" Type="http://schemas.openxmlformats.org/officeDocument/2006/relationships/hyperlink" Target="https://phw.nhs.wales/topics/latest-information-on-novel-coronavirus-covid-19/" TargetMode="External"/><Relationship Id="rId4" Type="http://schemas.openxmlformats.org/officeDocument/2006/relationships/hyperlink" Target="https://gov.wales/coronavirus-covid-19-guidance-social-or-community-care-and-residential-settings"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www.gov.uk/government/publications/covid-19-how-to-work-safely-in-domiciliary-care" TargetMode="External"/><Relationship Id="rId2" Type="http://schemas.openxmlformats.org/officeDocument/2006/relationships/hyperlink" Target="https://assets.publishing.service.gov.uk/government/uploads/system/uploads/attachment_data/file/884165/Domiciliary_guidance_England.pdf" TargetMode="External"/><Relationship Id="rId1" Type="http://schemas.openxmlformats.org/officeDocument/2006/relationships/slideLayout" Target="../slideLayouts/slideLayout2.xml"/><Relationship Id="rId5" Type="http://schemas.openxmlformats.org/officeDocument/2006/relationships/hyperlink" Target="https://www.gov.uk/government/publications/guidance-on-shielding-and-protecting-extremely-vulnerable-persons-from-covid-19" TargetMode="External"/><Relationship Id="rId4" Type="http://schemas.openxmlformats.org/officeDocument/2006/relationships/hyperlink" Target="mailto:Union.Covidconcerns@hse.gov.uk"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unison.org.uk/coronavirus-rights-work/personal-protective-equipment-coronavirus/" TargetMode="External"/><Relationship Id="rId2" Type="http://schemas.openxmlformats.org/officeDocument/2006/relationships/hyperlink" Target="https://www.unison.org.uk/coronavirus-rights-work/" TargetMode="External"/><Relationship Id="rId1" Type="http://schemas.openxmlformats.org/officeDocument/2006/relationships/slideLayout" Target="../slideLayouts/slideLayout2.xml"/><Relationship Id="rId6" Type="http://schemas.openxmlformats.org/officeDocument/2006/relationships/hyperlink" Target="https://www.hse.gov.uk/news/coronavirus.htm" TargetMode="External"/><Relationship Id="rId5" Type="http://schemas.openxmlformats.org/officeDocument/2006/relationships/hyperlink" Target="https://www.gov.uk/government/publications/wuhan-novel-coronavirus-infection-prevention-and-control?utm_source=7c916e5e-b965-44d0-a304-cf38d248abba&amp;utm_medium=email&amp;utm_campaign=govuk-notifications&amp;utm_content=immediate" TargetMode="External"/><Relationship Id="rId4" Type="http://schemas.openxmlformats.org/officeDocument/2006/relationships/hyperlink" Target="https://www.unison.org.uk/get-involved/in-your-workplace/key-documents-tools-activists/bargaining-guides/" TargetMode="Externa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E4222A8-8119-4EA1-910D-211ADEEBD8BD}"/>
              </a:ext>
            </a:extLst>
          </p:cNvPr>
          <p:cNvSpPr>
            <a:spLocks noGrp="1"/>
          </p:cNvSpPr>
          <p:nvPr>
            <p:ph idx="1"/>
          </p:nvPr>
        </p:nvSpPr>
        <p:spPr>
          <a:xfrm>
            <a:off x="2051050" y="1527349"/>
            <a:ext cx="6464299" cy="3067099"/>
          </a:xfrm>
        </p:spPr>
        <p:txBody>
          <a:bodyPr/>
          <a:lstStyle/>
          <a:p>
            <a:pPr algn="ctr"/>
            <a:r>
              <a:rPr lang="en-GB" b="0" dirty="0"/>
              <a:t>WORKING IN THE SOCIAL CARE SECTOR</a:t>
            </a:r>
          </a:p>
          <a:p>
            <a:pPr algn="ctr"/>
            <a:r>
              <a:rPr lang="en-GB" b="0" dirty="0"/>
              <a:t> </a:t>
            </a:r>
          </a:p>
          <a:p>
            <a:pPr algn="ctr"/>
            <a:r>
              <a:rPr lang="en-GB" dirty="0"/>
              <a:t>WHAY YOUR EMPLOYER MUST DO</a:t>
            </a:r>
          </a:p>
          <a:p>
            <a:pPr algn="ctr"/>
            <a:endParaRPr lang="en-GB" dirty="0"/>
          </a:p>
          <a:p>
            <a:pPr algn="ctr"/>
            <a:r>
              <a:rPr lang="en-GB" sz="1800" b="0" dirty="0"/>
              <a:t>Information</a:t>
            </a:r>
            <a:r>
              <a:rPr lang="en-GB" sz="1800" dirty="0"/>
              <a:t> </a:t>
            </a:r>
            <a:r>
              <a:rPr lang="en-GB" sz="1800" b="0" dirty="0"/>
              <a:t>for UNISON H&amp;S Reps and Members </a:t>
            </a:r>
          </a:p>
        </p:txBody>
      </p:sp>
      <p:sp>
        <p:nvSpPr>
          <p:cNvPr id="3" name="Title 2">
            <a:extLst>
              <a:ext uri="{FF2B5EF4-FFF2-40B4-BE49-F238E27FC236}">
                <a16:creationId xmlns:a16="http://schemas.microsoft.com/office/drawing/2014/main" id="{1D323967-8481-4658-9700-3565772BBBED}"/>
              </a:ext>
            </a:extLst>
          </p:cNvPr>
          <p:cNvSpPr>
            <a:spLocks noGrp="1"/>
          </p:cNvSpPr>
          <p:nvPr>
            <p:ph type="title"/>
          </p:nvPr>
        </p:nvSpPr>
        <p:spPr>
          <a:xfrm>
            <a:off x="2057399" y="592140"/>
            <a:ext cx="6475413" cy="704098"/>
          </a:xfrm>
        </p:spPr>
        <p:txBody>
          <a:bodyPr/>
          <a:lstStyle/>
          <a:p>
            <a:pPr algn="ctr"/>
            <a:r>
              <a:rPr lang="en-GB" dirty="0"/>
              <a:t>COVID-19</a:t>
            </a:r>
          </a:p>
        </p:txBody>
      </p:sp>
      <p:sp>
        <p:nvSpPr>
          <p:cNvPr id="4" name="TextBox 3">
            <a:extLst>
              <a:ext uri="{FF2B5EF4-FFF2-40B4-BE49-F238E27FC236}">
                <a16:creationId xmlns:a16="http://schemas.microsoft.com/office/drawing/2014/main" id="{BD6675F3-F8FB-42A6-8EA3-4835DA103099}"/>
              </a:ext>
            </a:extLst>
          </p:cNvPr>
          <p:cNvSpPr txBox="1"/>
          <p:nvPr/>
        </p:nvSpPr>
        <p:spPr>
          <a:xfrm>
            <a:off x="6420897" y="452176"/>
            <a:ext cx="1537398" cy="261610"/>
          </a:xfrm>
          <a:prstGeom prst="rect">
            <a:avLst/>
          </a:prstGeom>
        </p:spPr>
        <p:txBody>
          <a:bodyPr wrap="square" rtlCol="0">
            <a:spAutoFit/>
          </a:bodyPr>
          <a:lstStyle/>
          <a:p>
            <a:pPr algn="l"/>
            <a:r>
              <a:rPr lang="en-GB" sz="1100" dirty="0"/>
              <a:t>May 19 2020</a:t>
            </a:r>
          </a:p>
        </p:txBody>
      </p:sp>
    </p:spTree>
    <p:extLst>
      <p:ext uri="{BB962C8B-B14F-4D97-AF65-F5344CB8AC3E}">
        <p14:creationId xmlns:p14="http://schemas.microsoft.com/office/powerpoint/2010/main" val="3501949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AEC28720-7547-4AEC-8CF0-DA96D6858AC3}"/>
              </a:ext>
            </a:extLst>
          </p:cNvPr>
          <p:cNvGraphicFramePr>
            <a:graphicFrameLocks noGrp="1"/>
          </p:cNvGraphicFramePr>
          <p:nvPr>
            <p:ph idx="1"/>
            <p:extLst>
              <p:ext uri="{D42A27DB-BD31-4B8C-83A1-F6EECF244321}">
                <p14:modId xmlns:p14="http://schemas.microsoft.com/office/powerpoint/2010/main" val="3323131510"/>
              </p:ext>
            </p:extLst>
          </p:nvPr>
        </p:nvGraphicFramePr>
        <p:xfrm>
          <a:off x="2051050" y="1008993"/>
          <a:ext cx="6464299" cy="35854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itle 12">
            <a:extLst>
              <a:ext uri="{FF2B5EF4-FFF2-40B4-BE49-F238E27FC236}">
                <a16:creationId xmlns:a16="http://schemas.microsoft.com/office/drawing/2014/main" id="{4BCE5BF6-09D6-BA4E-A0FF-86CBDB3725AC}"/>
              </a:ext>
            </a:extLst>
          </p:cNvPr>
          <p:cNvSpPr>
            <a:spLocks noGrp="1"/>
          </p:cNvSpPr>
          <p:nvPr>
            <p:ph type="title"/>
          </p:nvPr>
        </p:nvSpPr>
        <p:spPr>
          <a:xfrm>
            <a:off x="2057399" y="418641"/>
            <a:ext cx="6475413" cy="297455"/>
          </a:xfrm>
        </p:spPr>
        <p:txBody>
          <a:bodyPr>
            <a:normAutofit fontScale="90000"/>
          </a:bodyPr>
          <a:lstStyle/>
          <a:p>
            <a:pPr algn="ctr"/>
            <a:r>
              <a:rPr lang="en-US" dirty="0"/>
              <a:t>Hygiene</a:t>
            </a:r>
          </a:p>
        </p:txBody>
      </p:sp>
      <p:sp>
        <p:nvSpPr>
          <p:cNvPr id="3" name="Rectangle 2">
            <a:extLst>
              <a:ext uri="{FF2B5EF4-FFF2-40B4-BE49-F238E27FC236}">
                <a16:creationId xmlns:a16="http://schemas.microsoft.com/office/drawing/2014/main" id="{FA8726A4-8B9F-46EB-82F8-9CADC23B0C27}"/>
              </a:ext>
            </a:extLst>
          </p:cNvPr>
          <p:cNvSpPr/>
          <p:nvPr/>
        </p:nvSpPr>
        <p:spPr>
          <a:xfrm>
            <a:off x="1668026" y="418641"/>
            <a:ext cx="2260879" cy="375179"/>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Key Protection </a:t>
            </a:r>
          </a:p>
        </p:txBody>
      </p:sp>
    </p:spTree>
    <p:extLst>
      <p:ext uri="{BB962C8B-B14F-4D97-AF65-F5344CB8AC3E}">
        <p14:creationId xmlns:p14="http://schemas.microsoft.com/office/powerpoint/2010/main" val="3907902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AEC28720-7547-4AEC-8CF0-DA96D6858AC3}"/>
              </a:ext>
            </a:extLst>
          </p:cNvPr>
          <p:cNvGraphicFramePr>
            <a:graphicFrameLocks noGrp="1"/>
          </p:cNvGraphicFramePr>
          <p:nvPr>
            <p:ph idx="1"/>
            <p:extLst>
              <p:ext uri="{D42A27DB-BD31-4B8C-83A1-F6EECF244321}">
                <p14:modId xmlns:p14="http://schemas.microsoft.com/office/powerpoint/2010/main" val="1453691085"/>
              </p:ext>
            </p:extLst>
          </p:nvPr>
        </p:nvGraphicFramePr>
        <p:xfrm>
          <a:off x="2051050" y="1008993"/>
          <a:ext cx="6464299" cy="35854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itle 12">
            <a:extLst>
              <a:ext uri="{FF2B5EF4-FFF2-40B4-BE49-F238E27FC236}">
                <a16:creationId xmlns:a16="http://schemas.microsoft.com/office/drawing/2014/main" id="{4BCE5BF6-09D6-BA4E-A0FF-86CBDB3725AC}"/>
              </a:ext>
            </a:extLst>
          </p:cNvPr>
          <p:cNvSpPr>
            <a:spLocks noGrp="1"/>
          </p:cNvSpPr>
          <p:nvPr>
            <p:ph type="title"/>
          </p:nvPr>
        </p:nvSpPr>
        <p:spPr>
          <a:xfrm>
            <a:off x="2057399" y="592140"/>
            <a:ext cx="6475413" cy="301240"/>
          </a:xfrm>
        </p:spPr>
        <p:txBody>
          <a:bodyPr>
            <a:normAutofit fontScale="90000"/>
          </a:bodyPr>
          <a:lstStyle/>
          <a:p>
            <a:r>
              <a:rPr lang="en-US" dirty="0"/>
              <a:t>PPE for workers in health and social care</a:t>
            </a:r>
          </a:p>
        </p:txBody>
      </p:sp>
      <p:sp>
        <p:nvSpPr>
          <p:cNvPr id="3" name="Rectangle 2">
            <a:extLst>
              <a:ext uri="{FF2B5EF4-FFF2-40B4-BE49-F238E27FC236}">
                <a16:creationId xmlns:a16="http://schemas.microsoft.com/office/drawing/2014/main" id="{7D4D7BF9-9B06-4B6D-B699-78DB2B5B1E58}"/>
              </a:ext>
            </a:extLst>
          </p:cNvPr>
          <p:cNvSpPr/>
          <p:nvPr/>
        </p:nvSpPr>
        <p:spPr>
          <a:xfrm>
            <a:off x="381837" y="391886"/>
            <a:ext cx="1548632" cy="45175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Key Protection</a:t>
            </a:r>
          </a:p>
        </p:txBody>
      </p:sp>
    </p:spTree>
    <p:extLst>
      <p:ext uri="{BB962C8B-B14F-4D97-AF65-F5344CB8AC3E}">
        <p14:creationId xmlns:p14="http://schemas.microsoft.com/office/powerpoint/2010/main" val="123750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B17D832-32AA-4000-8A4F-F07900A7E073}"/>
              </a:ext>
            </a:extLst>
          </p:cNvPr>
          <p:cNvSpPr>
            <a:spLocks noGrp="1"/>
          </p:cNvSpPr>
          <p:nvPr>
            <p:ph idx="1"/>
          </p:nvPr>
        </p:nvSpPr>
        <p:spPr>
          <a:xfrm>
            <a:off x="2051050" y="1958975"/>
            <a:ext cx="6464299" cy="2635473"/>
          </a:xfrm>
        </p:spPr>
        <p:txBody>
          <a:bodyPr>
            <a:normAutofit/>
          </a:bodyPr>
          <a:lstStyle/>
          <a:p>
            <a:r>
              <a:rPr lang="en-GB" dirty="0"/>
              <a:t>In England it’s Public Health England (PHE)</a:t>
            </a:r>
          </a:p>
          <a:p>
            <a:r>
              <a:rPr lang="en-GB" sz="1050" dirty="0">
                <a:solidFill>
                  <a:schemeClr val="accent5"/>
                </a:solidFill>
                <a:hlinkClick r:id="rId2">
                  <a:extLst>
                    <a:ext uri="{A12FA001-AC4F-418D-AE19-62706E023703}">
                      <ahyp:hlinkClr xmlns:ahyp="http://schemas.microsoft.com/office/drawing/2018/hyperlinkcolor" val="tx"/>
                    </a:ext>
                  </a:extLst>
                </a:hlinkClick>
              </a:rPr>
              <a:t>https://www.gov.uk/government/publications/wuhan-novel-coronavirus-infection-prevention-and-control/covid-19-personal-protective-equipment-ppe</a:t>
            </a:r>
            <a:endParaRPr lang="en-GB" sz="1050" dirty="0">
              <a:solidFill>
                <a:schemeClr val="accent5"/>
              </a:solidFill>
            </a:endParaRPr>
          </a:p>
          <a:p>
            <a:r>
              <a:rPr lang="en-GB" dirty="0"/>
              <a:t>Scotland. Health Protection Scotland</a:t>
            </a:r>
          </a:p>
          <a:p>
            <a:r>
              <a:rPr lang="en-GB" sz="1000" dirty="0">
                <a:solidFill>
                  <a:schemeClr val="accent5"/>
                </a:solidFill>
                <a:hlinkClick r:id="rId3">
                  <a:extLst>
                    <a:ext uri="{A12FA001-AC4F-418D-AE19-62706E023703}">
                      <ahyp:hlinkClr xmlns:ahyp="http://schemas.microsoft.com/office/drawing/2018/hyperlinkcolor" val="tx"/>
                    </a:ext>
                  </a:extLst>
                </a:hlinkClick>
              </a:rPr>
              <a:t>https://www.hps.scot.nhs.uk/a-to-z-of-topics/wuhan-novel-coronavirus/</a:t>
            </a:r>
            <a:endParaRPr lang="en-GB" sz="1000" dirty="0">
              <a:solidFill>
                <a:schemeClr val="accent5"/>
              </a:solidFill>
            </a:endParaRPr>
          </a:p>
          <a:p>
            <a:r>
              <a:rPr lang="en-GB" sz="2000" dirty="0"/>
              <a:t>In Wales it’s Public Health wales</a:t>
            </a:r>
          </a:p>
          <a:p>
            <a:r>
              <a:rPr lang="en-GB" sz="1000" dirty="0">
                <a:solidFill>
                  <a:schemeClr val="accent5"/>
                </a:solidFill>
                <a:hlinkClick r:id="rId4">
                  <a:extLst>
                    <a:ext uri="{A12FA001-AC4F-418D-AE19-62706E023703}">
                      <ahyp:hlinkClr xmlns:ahyp="http://schemas.microsoft.com/office/drawing/2018/hyperlinkcolor" val="tx"/>
                    </a:ext>
                  </a:extLst>
                </a:hlinkClick>
              </a:rPr>
              <a:t>https://gov.wales/coronavirus-covid-19-guidance-social-or-community-care-and-residential-settings</a:t>
            </a:r>
            <a:endParaRPr lang="en-GB" sz="1000" dirty="0">
              <a:solidFill>
                <a:schemeClr val="accent5"/>
              </a:solidFill>
            </a:endParaRPr>
          </a:p>
          <a:p>
            <a:r>
              <a:rPr lang="en-GB" dirty="0"/>
              <a:t>In Northern Ireland it’s Public Health Agency NI.</a:t>
            </a:r>
          </a:p>
          <a:p>
            <a:r>
              <a:rPr lang="en-GB" sz="1100" dirty="0">
                <a:solidFill>
                  <a:schemeClr val="accent5"/>
                </a:solidFill>
                <a:hlinkClick r:id="rId5">
                  <a:extLst>
                    <a:ext uri="{A12FA001-AC4F-418D-AE19-62706E023703}">
                      <ahyp:hlinkClr xmlns:ahyp="http://schemas.microsoft.com/office/drawing/2018/hyperlinkcolor" val="tx"/>
                    </a:ext>
                  </a:extLst>
                </a:hlinkClick>
              </a:rPr>
              <a:t>https://www.unison-ni.org.uk/sites/default/files/HSC Coronavirus New_0.pdf</a:t>
            </a:r>
            <a:endParaRPr lang="en-GB" sz="1100" dirty="0">
              <a:solidFill>
                <a:schemeClr val="accent5"/>
              </a:solidFill>
            </a:endParaRPr>
          </a:p>
        </p:txBody>
      </p:sp>
      <p:sp>
        <p:nvSpPr>
          <p:cNvPr id="3" name="Title 2">
            <a:extLst>
              <a:ext uri="{FF2B5EF4-FFF2-40B4-BE49-F238E27FC236}">
                <a16:creationId xmlns:a16="http://schemas.microsoft.com/office/drawing/2014/main" id="{A6F26324-4918-430B-ABBB-E54A2B86AB8A}"/>
              </a:ext>
            </a:extLst>
          </p:cNvPr>
          <p:cNvSpPr>
            <a:spLocks noGrp="1"/>
          </p:cNvSpPr>
          <p:nvPr>
            <p:ph type="title"/>
          </p:nvPr>
        </p:nvSpPr>
        <p:spPr>
          <a:xfrm>
            <a:off x="2057399" y="592139"/>
            <a:ext cx="6475413" cy="1187449"/>
          </a:xfrm>
        </p:spPr>
        <p:txBody>
          <a:bodyPr/>
          <a:lstStyle/>
          <a:p>
            <a:r>
              <a:rPr lang="en-GB" dirty="0"/>
              <a:t>Who advises and guides my social care employer on appropriate Personal Protective Equipment?</a:t>
            </a:r>
          </a:p>
        </p:txBody>
      </p:sp>
    </p:spTree>
    <p:extLst>
      <p:ext uri="{BB962C8B-B14F-4D97-AF65-F5344CB8AC3E}">
        <p14:creationId xmlns:p14="http://schemas.microsoft.com/office/powerpoint/2010/main" val="3245751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A close up of text on a white background&#10;&#10;Description automatically generated">
            <a:extLst>
              <a:ext uri="{FF2B5EF4-FFF2-40B4-BE49-F238E27FC236}">
                <a16:creationId xmlns:a16="http://schemas.microsoft.com/office/drawing/2014/main" id="{398E6550-631E-4E9D-BD29-A27D19C9BBE1}"/>
              </a:ext>
            </a:extLst>
          </p:cNvPr>
          <p:cNvPicPr>
            <a:picLocks noGrp="1" noChangeAspect="1"/>
          </p:cNvPicPr>
          <p:nvPr>
            <p:ph idx="1"/>
          </p:nvPr>
        </p:nvPicPr>
        <p:blipFill>
          <a:blip r:embed="rId2"/>
          <a:stretch>
            <a:fillRect/>
          </a:stretch>
        </p:blipFill>
        <p:spPr>
          <a:xfrm>
            <a:off x="3547068" y="1085850"/>
            <a:ext cx="2975840" cy="4057650"/>
          </a:xfrm>
        </p:spPr>
      </p:pic>
      <p:sp>
        <p:nvSpPr>
          <p:cNvPr id="3" name="Title 2">
            <a:extLst>
              <a:ext uri="{FF2B5EF4-FFF2-40B4-BE49-F238E27FC236}">
                <a16:creationId xmlns:a16="http://schemas.microsoft.com/office/drawing/2014/main" id="{D16E9271-9CC7-4FDC-BAE7-405887A330F3}"/>
              </a:ext>
            </a:extLst>
          </p:cNvPr>
          <p:cNvSpPr>
            <a:spLocks noGrp="1"/>
          </p:cNvSpPr>
          <p:nvPr>
            <p:ph type="title"/>
          </p:nvPr>
        </p:nvSpPr>
        <p:spPr>
          <a:xfrm>
            <a:off x="2057399" y="592140"/>
            <a:ext cx="6475413" cy="331786"/>
          </a:xfrm>
        </p:spPr>
        <p:txBody>
          <a:bodyPr>
            <a:normAutofit/>
          </a:bodyPr>
          <a:lstStyle/>
          <a:p>
            <a:pPr algn="ctr"/>
            <a:r>
              <a:rPr lang="en-GB" sz="1800" dirty="0"/>
              <a:t>Your employer has been advised to protect staff with this PPE</a:t>
            </a:r>
          </a:p>
        </p:txBody>
      </p:sp>
    </p:spTree>
    <p:extLst>
      <p:ext uri="{BB962C8B-B14F-4D97-AF65-F5344CB8AC3E}">
        <p14:creationId xmlns:p14="http://schemas.microsoft.com/office/powerpoint/2010/main" val="2060521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42BC24-61A2-47BC-AF13-57DF5A3C135B}"/>
              </a:ext>
            </a:extLst>
          </p:cNvPr>
          <p:cNvSpPr>
            <a:spLocks noGrp="1"/>
          </p:cNvSpPr>
          <p:nvPr>
            <p:ph idx="1"/>
          </p:nvPr>
        </p:nvSpPr>
        <p:spPr>
          <a:xfrm>
            <a:off x="2039936" y="512466"/>
            <a:ext cx="6464299" cy="4233705"/>
          </a:xfrm>
        </p:spPr>
        <p:txBody>
          <a:bodyPr>
            <a:normAutofit fontScale="92500" lnSpcReduction="20000"/>
          </a:bodyPr>
          <a:lstStyle/>
          <a:p>
            <a:endParaRPr lang="en-GB" sz="1000" dirty="0">
              <a:solidFill>
                <a:schemeClr val="accent5"/>
              </a:solidFill>
            </a:endParaRPr>
          </a:p>
          <a:p>
            <a:r>
              <a:rPr lang="en-GB" sz="2000" dirty="0"/>
              <a:t>The following link is a PHE chart recommending personal protective equipment for settings including Social Care </a:t>
            </a:r>
            <a:endParaRPr lang="en-GB" sz="1000" dirty="0">
              <a:solidFill>
                <a:schemeClr val="accent5"/>
              </a:solidFill>
              <a:hlinkClick r:id="rId2">
                <a:extLst>
                  <a:ext uri="{A12FA001-AC4F-418D-AE19-62706E023703}">
                    <ahyp:hlinkClr xmlns:ahyp="http://schemas.microsoft.com/office/drawing/2018/hyperlinkcolor" val="tx"/>
                  </a:ext>
                </a:extLst>
              </a:hlinkClick>
            </a:endParaRPr>
          </a:p>
          <a:p>
            <a:r>
              <a:rPr lang="en-GB" sz="1000" dirty="0">
                <a:solidFill>
                  <a:schemeClr val="accent5"/>
                </a:solidFill>
                <a:hlinkClick r:id="rId2">
                  <a:extLst>
                    <a:ext uri="{A12FA001-AC4F-418D-AE19-62706E023703}">
                      <ahyp:hlinkClr xmlns:ahyp="http://schemas.microsoft.com/office/drawing/2018/hyperlinkcolor" val="tx"/>
                    </a:ext>
                  </a:extLst>
                </a:hlinkClick>
              </a:rPr>
              <a:t>https://assets.publishing.service.gov.uk/government/uploads/system/uploads/attachment_data/file/878750/T2_poster_Recommended_PPE_for_primary__outpatient__community_and_social_care_by_setting.pdf</a:t>
            </a:r>
            <a:endParaRPr lang="en-GB" sz="1000" dirty="0">
              <a:solidFill>
                <a:schemeClr val="accent5"/>
              </a:solidFill>
            </a:endParaRPr>
          </a:p>
          <a:p>
            <a:endParaRPr lang="en-GB" dirty="0"/>
          </a:p>
          <a:p>
            <a:r>
              <a:rPr lang="en-GB" dirty="0"/>
              <a:t>PHE have also published this guide ‘How to Work Safely in Care Homes’ </a:t>
            </a:r>
            <a:r>
              <a:rPr lang="en-GB" sz="1100" u="sng" dirty="0">
                <a:solidFill>
                  <a:schemeClr val="accent5"/>
                </a:solidFill>
                <a:hlinkClick r:id="rId3">
                  <a:extLst>
                    <a:ext uri="{A12FA001-AC4F-418D-AE19-62706E023703}">
                      <ahyp:hlinkClr xmlns:ahyp="http://schemas.microsoft.com/office/drawing/2018/hyperlinkcolor" val="tx"/>
                    </a:ext>
                  </a:extLst>
                </a:hlinkClick>
              </a:rPr>
              <a:t>https://assets.publishing.service.gov.uk/government/uploads/system/uploads/attachment_data/file/881329/COVID-19_How_to_work_safely_in_care_homes.pdf</a:t>
            </a:r>
            <a:endParaRPr lang="en-GB" sz="1100" u="sng" dirty="0">
              <a:solidFill>
                <a:schemeClr val="accent5"/>
              </a:solidFill>
            </a:endParaRPr>
          </a:p>
          <a:p>
            <a:endParaRPr lang="en-GB" sz="1100" u="sng" dirty="0">
              <a:solidFill>
                <a:schemeClr val="accent5"/>
              </a:solidFill>
            </a:endParaRPr>
          </a:p>
          <a:p>
            <a:r>
              <a:rPr lang="en-GB" sz="2000" b="0" dirty="0"/>
              <a:t>The following slides highlight some key issues from this guide</a:t>
            </a:r>
          </a:p>
          <a:p>
            <a:endParaRPr lang="en-GB" sz="2000" dirty="0"/>
          </a:p>
          <a:p>
            <a:r>
              <a:rPr lang="en-GB" sz="2000" dirty="0"/>
              <a:t>Always read the actual guide for full details</a:t>
            </a:r>
          </a:p>
          <a:p>
            <a:endParaRPr lang="en-GB" sz="2000" dirty="0"/>
          </a:p>
          <a:p>
            <a:r>
              <a:rPr lang="en-GB" sz="2000" dirty="0"/>
              <a:t>Discuss with your manager about wearing PPE and be informed by risk assessment in your care home</a:t>
            </a:r>
          </a:p>
          <a:p>
            <a:endParaRPr lang="en-GB" sz="2000" b="0" dirty="0"/>
          </a:p>
          <a:p>
            <a:endParaRPr lang="en-GB" sz="2000" b="0" dirty="0"/>
          </a:p>
          <a:p>
            <a:endParaRPr lang="en-GB" dirty="0"/>
          </a:p>
        </p:txBody>
      </p:sp>
    </p:spTree>
    <p:extLst>
      <p:ext uri="{BB962C8B-B14F-4D97-AF65-F5344CB8AC3E}">
        <p14:creationId xmlns:p14="http://schemas.microsoft.com/office/powerpoint/2010/main" val="3367235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988FF4-4E46-47B8-9C6E-84AADB4C12BD}"/>
              </a:ext>
            </a:extLst>
          </p:cNvPr>
          <p:cNvSpPr>
            <a:spLocks noGrp="1"/>
          </p:cNvSpPr>
          <p:nvPr>
            <p:ph idx="1"/>
          </p:nvPr>
        </p:nvSpPr>
        <p:spPr>
          <a:xfrm>
            <a:off x="2051050" y="1117600"/>
            <a:ext cx="6464299" cy="3476849"/>
          </a:xfrm>
        </p:spPr>
        <p:txBody>
          <a:bodyPr>
            <a:normAutofit fontScale="47500" lnSpcReduction="20000"/>
          </a:bodyPr>
          <a:lstStyle/>
          <a:p>
            <a:endParaRPr lang="en-GB" dirty="0"/>
          </a:p>
          <a:p>
            <a:pPr algn="ctr"/>
            <a:endParaRPr lang="en-GB" sz="5100" dirty="0"/>
          </a:p>
          <a:p>
            <a:pPr algn="ctr"/>
            <a:r>
              <a:rPr lang="en-GB" sz="5100" dirty="0"/>
              <a:t>Providing personal care requiring you to be in direct contact with residents(s) (e.g. touching) </a:t>
            </a:r>
          </a:p>
          <a:p>
            <a:endParaRPr lang="en-GB" sz="5100" dirty="0"/>
          </a:p>
          <a:p>
            <a:pPr algn="ctr"/>
            <a:r>
              <a:rPr lang="en-GB" sz="5100" dirty="0"/>
              <a:t>OR </a:t>
            </a:r>
          </a:p>
          <a:p>
            <a:endParaRPr lang="en-GB" sz="5100" dirty="0"/>
          </a:p>
          <a:p>
            <a:pPr algn="ctr"/>
            <a:r>
              <a:rPr lang="en-GB" sz="5100" dirty="0"/>
              <a:t>within two meters of resident who is coughing</a:t>
            </a:r>
          </a:p>
          <a:p>
            <a:pPr marL="457200" indent="-457200">
              <a:buAutoNum type="arabicPeriod"/>
            </a:pPr>
            <a:endParaRPr lang="en-GB" dirty="0"/>
          </a:p>
          <a:p>
            <a:r>
              <a:rPr lang="en-GB" dirty="0"/>
              <a:t> </a:t>
            </a:r>
          </a:p>
        </p:txBody>
      </p:sp>
      <p:sp>
        <p:nvSpPr>
          <p:cNvPr id="3" name="Title 2">
            <a:extLst>
              <a:ext uri="{FF2B5EF4-FFF2-40B4-BE49-F238E27FC236}">
                <a16:creationId xmlns:a16="http://schemas.microsoft.com/office/drawing/2014/main" id="{8975ED04-905F-4F2F-A00D-808FCE673F43}"/>
              </a:ext>
            </a:extLst>
          </p:cNvPr>
          <p:cNvSpPr>
            <a:spLocks noGrp="1"/>
          </p:cNvSpPr>
          <p:nvPr>
            <p:ph type="title"/>
          </p:nvPr>
        </p:nvSpPr>
        <p:spPr>
          <a:xfrm>
            <a:off x="2057399" y="592139"/>
            <a:ext cx="6475413" cy="525461"/>
          </a:xfrm>
        </p:spPr>
        <p:txBody>
          <a:bodyPr>
            <a:normAutofit fontScale="90000"/>
          </a:bodyPr>
          <a:lstStyle/>
          <a:p>
            <a:r>
              <a:rPr lang="en-GB" dirty="0"/>
              <a:t>Situation 1</a:t>
            </a:r>
            <a:br>
              <a:rPr lang="en-GB" dirty="0"/>
            </a:br>
            <a:endParaRPr lang="en-GB" dirty="0"/>
          </a:p>
        </p:txBody>
      </p:sp>
    </p:spTree>
    <p:extLst>
      <p:ext uri="{BB962C8B-B14F-4D97-AF65-F5344CB8AC3E}">
        <p14:creationId xmlns:p14="http://schemas.microsoft.com/office/powerpoint/2010/main" val="130909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FD74E7-B5F3-4F03-A689-64EF181B7DA3}"/>
              </a:ext>
            </a:extLst>
          </p:cNvPr>
          <p:cNvSpPr>
            <a:spLocks noGrp="1"/>
          </p:cNvSpPr>
          <p:nvPr>
            <p:ph idx="1"/>
          </p:nvPr>
        </p:nvSpPr>
        <p:spPr>
          <a:xfrm>
            <a:off x="2051050" y="1248229"/>
            <a:ext cx="6464299" cy="3404277"/>
          </a:xfrm>
        </p:spPr>
        <p:txBody>
          <a:bodyPr/>
          <a:lstStyle/>
          <a:p>
            <a:r>
              <a:rPr lang="en-GB" dirty="0"/>
              <a:t>Performing a task requiring you to be within 2 meters of resident(s) but no direct contact with resident(s) (i.e. no touching)</a:t>
            </a:r>
          </a:p>
          <a:p>
            <a:endParaRPr lang="en-GB" dirty="0"/>
          </a:p>
          <a:p>
            <a:r>
              <a:rPr lang="en-GB" dirty="0"/>
              <a:t>e.g. cleaning close to resident(s)</a:t>
            </a:r>
          </a:p>
        </p:txBody>
      </p:sp>
      <p:sp>
        <p:nvSpPr>
          <p:cNvPr id="3" name="Title 2">
            <a:extLst>
              <a:ext uri="{FF2B5EF4-FFF2-40B4-BE49-F238E27FC236}">
                <a16:creationId xmlns:a16="http://schemas.microsoft.com/office/drawing/2014/main" id="{F9327F75-3F38-42F4-9DFB-863DF94522C9}"/>
              </a:ext>
            </a:extLst>
          </p:cNvPr>
          <p:cNvSpPr>
            <a:spLocks noGrp="1"/>
          </p:cNvSpPr>
          <p:nvPr>
            <p:ph type="title"/>
          </p:nvPr>
        </p:nvSpPr>
        <p:spPr>
          <a:xfrm>
            <a:off x="2057399" y="592140"/>
            <a:ext cx="6475413" cy="467403"/>
          </a:xfrm>
        </p:spPr>
        <p:txBody>
          <a:bodyPr/>
          <a:lstStyle/>
          <a:p>
            <a:r>
              <a:rPr lang="en-GB" dirty="0"/>
              <a:t>Situation 2</a:t>
            </a:r>
          </a:p>
        </p:txBody>
      </p:sp>
    </p:spTree>
    <p:extLst>
      <p:ext uri="{BB962C8B-B14F-4D97-AF65-F5344CB8AC3E}">
        <p14:creationId xmlns:p14="http://schemas.microsoft.com/office/powerpoint/2010/main" val="1830229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DB8F62B-C24C-489F-BF08-DB5ABD8A4839}"/>
              </a:ext>
            </a:extLst>
          </p:cNvPr>
          <p:cNvSpPr>
            <a:spLocks noGrp="1"/>
          </p:cNvSpPr>
          <p:nvPr>
            <p:ph idx="1"/>
          </p:nvPr>
        </p:nvSpPr>
        <p:spPr>
          <a:xfrm>
            <a:off x="2051050" y="1132115"/>
            <a:ext cx="6464299" cy="3462334"/>
          </a:xfrm>
        </p:spPr>
        <p:txBody>
          <a:bodyPr/>
          <a:lstStyle/>
          <a:p>
            <a:endParaRPr lang="en-GB" dirty="0"/>
          </a:p>
          <a:p>
            <a:r>
              <a:rPr lang="en-GB" dirty="0"/>
              <a:t>Working in communal areas with residents – no direct contact with resident(s) though potentially within 2 meters</a:t>
            </a:r>
          </a:p>
          <a:p>
            <a:endParaRPr lang="en-GB" dirty="0"/>
          </a:p>
          <a:p>
            <a:r>
              <a:rPr lang="en-GB" dirty="0"/>
              <a:t>e.g. working in dining rooms, lounges, corridors etc.</a:t>
            </a:r>
          </a:p>
          <a:p>
            <a:endParaRPr lang="en-GB" dirty="0"/>
          </a:p>
          <a:p>
            <a:r>
              <a:rPr lang="en-GB" dirty="0"/>
              <a:t>The following slides look at the PPE recommended in these 3 situations</a:t>
            </a:r>
          </a:p>
        </p:txBody>
      </p:sp>
      <p:sp>
        <p:nvSpPr>
          <p:cNvPr id="3" name="Title 2">
            <a:extLst>
              <a:ext uri="{FF2B5EF4-FFF2-40B4-BE49-F238E27FC236}">
                <a16:creationId xmlns:a16="http://schemas.microsoft.com/office/drawing/2014/main" id="{375FCBB3-7F9A-4D9A-8684-C7ACB9F0C199}"/>
              </a:ext>
            </a:extLst>
          </p:cNvPr>
          <p:cNvSpPr>
            <a:spLocks noGrp="1"/>
          </p:cNvSpPr>
          <p:nvPr>
            <p:ph type="title"/>
          </p:nvPr>
        </p:nvSpPr>
        <p:spPr>
          <a:xfrm>
            <a:off x="2057399" y="592139"/>
            <a:ext cx="6475413" cy="539975"/>
          </a:xfrm>
        </p:spPr>
        <p:txBody>
          <a:bodyPr/>
          <a:lstStyle/>
          <a:p>
            <a:r>
              <a:rPr lang="en-GB" dirty="0"/>
              <a:t>Situation 3</a:t>
            </a:r>
          </a:p>
        </p:txBody>
      </p:sp>
    </p:spTree>
    <p:extLst>
      <p:ext uri="{BB962C8B-B14F-4D97-AF65-F5344CB8AC3E}">
        <p14:creationId xmlns:p14="http://schemas.microsoft.com/office/powerpoint/2010/main" val="2886438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26FB4F-4BE1-447B-9020-32B81DA03AD4}"/>
              </a:ext>
            </a:extLst>
          </p:cNvPr>
          <p:cNvSpPr>
            <a:spLocks noGrp="1"/>
          </p:cNvSpPr>
          <p:nvPr>
            <p:ph idx="1"/>
          </p:nvPr>
        </p:nvSpPr>
        <p:spPr>
          <a:xfrm>
            <a:off x="2051050" y="1376625"/>
            <a:ext cx="6464299" cy="3217824"/>
          </a:xfrm>
        </p:spPr>
        <p:txBody>
          <a:bodyPr>
            <a:normAutofit/>
          </a:bodyPr>
          <a:lstStyle/>
          <a:p>
            <a:endParaRPr lang="en-GB" dirty="0"/>
          </a:p>
          <a:p>
            <a:pPr marL="342900" indent="-342900">
              <a:buFont typeface="Arial" panose="020B0604020202020204" pitchFamily="34" charset="0"/>
              <a:buChar char="•"/>
            </a:pPr>
            <a:r>
              <a:rPr lang="en-GB" b="0" dirty="0"/>
              <a:t>Disposable gloves (single use)</a:t>
            </a:r>
          </a:p>
          <a:p>
            <a:pPr marL="342900" indent="-342900">
              <a:buFont typeface="Arial" panose="020B0604020202020204" pitchFamily="34" charset="0"/>
              <a:buChar char="•"/>
            </a:pPr>
            <a:r>
              <a:rPr lang="en-GB" b="0" dirty="0"/>
              <a:t>Disposable plastic apron (single use)</a:t>
            </a:r>
          </a:p>
          <a:p>
            <a:pPr marL="342900" indent="-342900">
              <a:buFont typeface="Arial" panose="020B0604020202020204" pitchFamily="34" charset="0"/>
              <a:buChar char="•"/>
            </a:pPr>
            <a:r>
              <a:rPr lang="en-GB" b="0" dirty="0"/>
              <a:t>Fluid resistant surgical mask (can be used continually while caring until you take a break from duties)</a:t>
            </a:r>
          </a:p>
          <a:p>
            <a:pPr marL="342900" indent="-342900">
              <a:buFont typeface="Arial" panose="020B0604020202020204" pitchFamily="34" charset="0"/>
              <a:buChar char="•"/>
            </a:pPr>
            <a:r>
              <a:rPr lang="en-GB" b="0" dirty="0"/>
              <a:t>Eye protection (where risk of droplets or secretions from residents mouth, nose, or bodily fluids – e.g. coughing or vomiting</a:t>
            </a:r>
          </a:p>
        </p:txBody>
      </p:sp>
      <p:sp>
        <p:nvSpPr>
          <p:cNvPr id="3" name="Title 2">
            <a:extLst>
              <a:ext uri="{FF2B5EF4-FFF2-40B4-BE49-F238E27FC236}">
                <a16:creationId xmlns:a16="http://schemas.microsoft.com/office/drawing/2014/main" id="{87EE8456-48FD-4F91-9907-6B9572A55F59}"/>
              </a:ext>
            </a:extLst>
          </p:cNvPr>
          <p:cNvSpPr>
            <a:spLocks noGrp="1"/>
          </p:cNvSpPr>
          <p:nvPr>
            <p:ph type="title"/>
          </p:nvPr>
        </p:nvSpPr>
        <p:spPr>
          <a:xfrm>
            <a:off x="2068513" y="462225"/>
            <a:ext cx="6475413" cy="1085221"/>
          </a:xfrm>
        </p:spPr>
        <p:txBody>
          <a:bodyPr>
            <a:normAutofit fontScale="90000"/>
          </a:bodyPr>
          <a:lstStyle/>
          <a:p>
            <a:br>
              <a:rPr lang="en-GB" sz="1600" b="1" dirty="0"/>
            </a:br>
            <a:br>
              <a:rPr lang="en-GB" sz="1600" b="1" dirty="0"/>
            </a:br>
            <a:br>
              <a:rPr lang="en-GB" sz="1600" b="1" dirty="0"/>
            </a:br>
            <a:br>
              <a:rPr lang="en-GB" sz="1600" b="1" dirty="0"/>
            </a:br>
            <a:br>
              <a:rPr lang="en-GB" sz="1600" b="1" dirty="0"/>
            </a:br>
            <a:br>
              <a:rPr lang="en-GB" sz="1600" b="1" dirty="0"/>
            </a:br>
            <a:r>
              <a:rPr lang="en-GB" sz="1800" b="1" dirty="0"/>
              <a:t>Situation 1</a:t>
            </a:r>
            <a:br>
              <a:rPr lang="en-GB" sz="1800" b="1" dirty="0"/>
            </a:br>
            <a:r>
              <a:rPr lang="en-GB" sz="1800" b="1" dirty="0"/>
              <a:t>Providing personal care requiring you to be in direct contact with residents(s) (e.g. touching) </a:t>
            </a:r>
            <a:br>
              <a:rPr lang="en-GB" sz="1800" b="1" dirty="0"/>
            </a:br>
            <a:r>
              <a:rPr lang="en-GB" sz="1800" b="1" dirty="0"/>
              <a:t>OR  within two meters of resident who is coughing</a:t>
            </a:r>
            <a:br>
              <a:rPr lang="en-GB" dirty="0"/>
            </a:br>
            <a:endParaRPr lang="en-GB" dirty="0"/>
          </a:p>
        </p:txBody>
      </p:sp>
    </p:spTree>
    <p:extLst>
      <p:ext uri="{BB962C8B-B14F-4D97-AF65-F5344CB8AC3E}">
        <p14:creationId xmlns:p14="http://schemas.microsoft.com/office/powerpoint/2010/main" val="3143103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58CF9B-E049-445E-8C4C-EDF1ECCF55AD}"/>
              </a:ext>
            </a:extLst>
          </p:cNvPr>
          <p:cNvSpPr>
            <a:spLocks noGrp="1"/>
          </p:cNvSpPr>
          <p:nvPr>
            <p:ph idx="1"/>
          </p:nvPr>
        </p:nvSpPr>
        <p:spPr>
          <a:xfrm>
            <a:off x="2051050" y="1617785"/>
            <a:ext cx="6464299" cy="2976663"/>
          </a:xfrm>
        </p:spPr>
        <p:txBody>
          <a:bodyPr/>
          <a:lstStyle/>
          <a:p>
            <a:endParaRPr lang="en-GB" dirty="0"/>
          </a:p>
          <a:p>
            <a:pPr marL="342900" indent="-342900">
              <a:buFont typeface="Arial" panose="020B0604020202020204" pitchFamily="34" charset="0"/>
              <a:buChar char="•"/>
            </a:pPr>
            <a:r>
              <a:rPr lang="en-GB" b="0" dirty="0"/>
              <a:t>Surgical mask</a:t>
            </a:r>
          </a:p>
          <a:p>
            <a:pPr marL="342900" indent="-342900">
              <a:buFont typeface="Arial" panose="020B0604020202020204" pitchFamily="34" charset="0"/>
              <a:buChar char="•"/>
            </a:pPr>
            <a:r>
              <a:rPr lang="en-GB" b="0" dirty="0"/>
              <a:t>Eye protection (where risk of droplets or secretions from residents mouth, nose, or bodily fluids – e.g. coughing or vomiting)</a:t>
            </a:r>
          </a:p>
        </p:txBody>
      </p:sp>
      <p:sp>
        <p:nvSpPr>
          <p:cNvPr id="3" name="Title 2">
            <a:extLst>
              <a:ext uri="{FF2B5EF4-FFF2-40B4-BE49-F238E27FC236}">
                <a16:creationId xmlns:a16="http://schemas.microsoft.com/office/drawing/2014/main" id="{EBAE5951-8A6E-4327-8FDB-D50A14F7882D}"/>
              </a:ext>
            </a:extLst>
          </p:cNvPr>
          <p:cNvSpPr>
            <a:spLocks noGrp="1"/>
          </p:cNvSpPr>
          <p:nvPr>
            <p:ph type="title"/>
          </p:nvPr>
        </p:nvSpPr>
        <p:spPr>
          <a:xfrm>
            <a:off x="2057399" y="592139"/>
            <a:ext cx="6475413" cy="724195"/>
          </a:xfrm>
        </p:spPr>
        <p:txBody>
          <a:bodyPr>
            <a:normAutofit fontScale="90000"/>
          </a:bodyPr>
          <a:lstStyle/>
          <a:p>
            <a:br>
              <a:rPr lang="en-GB" sz="1800" dirty="0"/>
            </a:br>
            <a:br>
              <a:rPr lang="en-GB" sz="1800" dirty="0"/>
            </a:br>
            <a:br>
              <a:rPr lang="en-GB" sz="1800"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b="1" dirty="0"/>
            </a:br>
            <a:r>
              <a:rPr lang="en-GB" sz="1800" b="1" dirty="0"/>
              <a:t>Situation 2 </a:t>
            </a:r>
            <a:br>
              <a:rPr lang="en-GB" sz="1800" b="1" dirty="0"/>
            </a:br>
            <a:r>
              <a:rPr lang="en-GB" sz="1800" b="1" dirty="0"/>
              <a:t>Performing a task requiring you to be within 2 meters of resident(s) but no direct contact with resident(s) (i.e. no touching)</a:t>
            </a:r>
          </a:p>
        </p:txBody>
      </p:sp>
    </p:spTree>
    <p:extLst>
      <p:ext uri="{BB962C8B-B14F-4D97-AF65-F5344CB8AC3E}">
        <p14:creationId xmlns:p14="http://schemas.microsoft.com/office/powerpoint/2010/main" val="1536433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B096D4-6AF5-4E48-98A9-ED5479C16B03}"/>
              </a:ext>
            </a:extLst>
          </p:cNvPr>
          <p:cNvSpPr>
            <a:spLocks noGrp="1"/>
          </p:cNvSpPr>
          <p:nvPr>
            <p:ph idx="1"/>
          </p:nvPr>
        </p:nvSpPr>
        <p:spPr>
          <a:xfrm>
            <a:off x="2051050" y="1219201"/>
            <a:ext cx="6464299" cy="3375248"/>
          </a:xfrm>
        </p:spPr>
        <p:txBody>
          <a:bodyPr>
            <a:normAutofit lnSpcReduction="10000"/>
          </a:bodyPr>
          <a:lstStyle/>
          <a:p>
            <a:pPr marL="342900" indent="-342900">
              <a:buFont typeface="Arial" panose="020B0604020202020204" pitchFamily="34" charset="0"/>
              <a:buChar char="•"/>
            </a:pPr>
            <a:r>
              <a:rPr lang="en-GB" b="0" dirty="0"/>
              <a:t>A virus that causes respiratory track infections</a:t>
            </a:r>
          </a:p>
          <a:p>
            <a:pPr marL="342900" indent="-342900">
              <a:buFont typeface="Arial" panose="020B0604020202020204" pitchFamily="34" charset="0"/>
              <a:buChar char="•"/>
            </a:pPr>
            <a:r>
              <a:rPr lang="en-GB" b="0" dirty="0"/>
              <a:t>Easily caught</a:t>
            </a:r>
          </a:p>
          <a:p>
            <a:pPr marL="342900" indent="-342900">
              <a:buFont typeface="Arial" panose="020B0604020202020204" pitchFamily="34" charset="0"/>
              <a:buChar char="•"/>
            </a:pPr>
            <a:r>
              <a:rPr lang="en-GB" b="0" dirty="0"/>
              <a:t>Can cause no ill effects, some ill effects, serious ill effects and death in some cases. </a:t>
            </a:r>
          </a:p>
          <a:p>
            <a:pPr marL="342900" indent="-342900">
              <a:buFont typeface="Arial" panose="020B0604020202020204" pitchFamily="34" charset="0"/>
              <a:buChar char="•"/>
            </a:pPr>
            <a:r>
              <a:rPr lang="en-GB" b="0" dirty="0"/>
              <a:t>Symptoms include fever, cough and breathlessness</a:t>
            </a:r>
          </a:p>
          <a:p>
            <a:pPr marL="342900" indent="-342900">
              <a:buFont typeface="Arial" panose="020B0604020202020204" pitchFamily="34" charset="0"/>
              <a:buChar char="•"/>
            </a:pPr>
            <a:r>
              <a:rPr lang="en-GB" b="0" dirty="0"/>
              <a:t>Extremely dangerous to people with weakened immune  systems, diabetes, cancer, chronic lung disease and older people</a:t>
            </a:r>
          </a:p>
          <a:p>
            <a:pPr marL="342900" indent="-342900">
              <a:buFont typeface="Arial" panose="020B0604020202020204" pitchFamily="34" charset="0"/>
              <a:buChar char="•"/>
            </a:pPr>
            <a:r>
              <a:rPr lang="en-GB" b="0" dirty="0"/>
              <a:t>Evidence that Black, Asian, Minority Ethnic (BAME) people more susceptible</a:t>
            </a:r>
          </a:p>
        </p:txBody>
      </p:sp>
      <p:sp>
        <p:nvSpPr>
          <p:cNvPr id="3" name="Title 2">
            <a:extLst>
              <a:ext uri="{FF2B5EF4-FFF2-40B4-BE49-F238E27FC236}">
                <a16:creationId xmlns:a16="http://schemas.microsoft.com/office/drawing/2014/main" id="{F2D47589-D749-4146-B8A5-9F47F5580DE4}"/>
              </a:ext>
            </a:extLst>
          </p:cNvPr>
          <p:cNvSpPr>
            <a:spLocks noGrp="1"/>
          </p:cNvSpPr>
          <p:nvPr>
            <p:ph type="title"/>
          </p:nvPr>
        </p:nvSpPr>
        <p:spPr>
          <a:xfrm>
            <a:off x="2057399" y="592140"/>
            <a:ext cx="6475413" cy="446086"/>
          </a:xfrm>
        </p:spPr>
        <p:txBody>
          <a:bodyPr/>
          <a:lstStyle/>
          <a:p>
            <a:r>
              <a:rPr lang="en-GB" b="1" dirty="0"/>
              <a:t>What is </a:t>
            </a:r>
            <a:r>
              <a:rPr lang="en-GB" b="1" dirty="0" err="1"/>
              <a:t>Covid</a:t>
            </a:r>
            <a:r>
              <a:rPr lang="en-GB" b="1" dirty="0"/>
              <a:t> 19?</a:t>
            </a:r>
          </a:p>
        </p:txBody>
      </p:sp>
    </p:spTree>
    <p:extLst>
      <p:ext uri="{BB962C8B-B14F-4D97-AF65-F5344CB8AC3E}">
        <p14:creationId xmlns:p14="http://schemas.microsoft.com/office/powerpoint/2010/main" val="1883344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0F5720B-4BA9-47D2-B9B4-DBF2602409B3}"/>
              </a:ext>
            </a:extLst>
          </p:cNvPr>
          <p:cNvSpPr>
            <a:spLocks noGrp="1"/>
          </p:cNvSpPr>
          <p:nvPr>
            <p:ph idx="1"/>
          </p:nvPr>
        </p:nvSpPr>
        <p:spPr>
          <a:xfrm>
            <a:off x="2051050" y="1262745"/>
            <a:ext cx="6464299" cy="3331704"/>
          </a:xfrm>
        </p:spPr>
        <p:txBody>
          <a:bodyPr/>
          <a:lstStyle/>
          <a:p>
            <a:endParaRPr lang="en-GB" dirty="0"/>
          </a:p>
          <a:p>
            <a:pPr marL="342900" indent="-342900">
              <a:buFont typeface="Arial" panose="020B0604020202020204" pitchFamily="34" charset="0"/>
              <a:buChar char="•"/>
            </a:pPr>
            <a:r>
              <a:rPr lang="en-GB" b="0" dirty="0"/>
              <a:t>Surgical Mask</a:t>
            </a:r>
          </a:p>
          <a:p>
            <a:endParaRPr lang="en-GB" b="0" dirty="0"/>
          </a:p>
          <a:p>
            <a:r>
              <a:rPr lang="en-GB" b="0" dirty="0"/>
              <a:t> (can be used continually while providing care, until you take a break from duties – mask does not need to be fluid repellent unless your already wearing one)</a:t>
            </a:r>
          </a:p>
        </p:txBody>
      </p:sp>
      <p:sp>
        <p:nvSpPr>
          <p:cNvPr id="3" name="Title 2">
            <a:extLst>
              <a:ext uri="{FF2B5EF4-FFF2-40B4-BE49-F238E27FC236}">
                <a16:creationId xmlns:a16="http://schemas.microsoft.com/office/drawing/2014/main" id="{D1CC3C3B-E6D6-4B37-B321-39C756A8362E}"/>
              </a:ext>
            </a:extLst>
          </p:cNvPr>
          <p:cNvSpPr>
            <a:spLocks noGrp="1"/>
          </p:cNvSpPr>
          <p:nvPr>
            <p:ph type="title"/>
          </p:nvPr>
        </p:nvSpPr>
        <p:spPr>
          <a:xfrm>
            <a:off x="2057399" y="592140"/>
            <a:ext cx="6475413" cy="670604"/>
          </a:xfrm>
        </p:spPr>
        <p:txBody>
          <a:bodyPr>
            <a:normAutofit fontScale="90000"/>
          </a:bodyPr>
          <a:lstStyle/>
          <a:p>
            <a:r>
              <a:rPr lang="en-GB" sz="1800" b="1" dirty="0"/>
              <a:t>Situation 3 </a:t>
            </a:r>
            <a:br>
              <a:rPr lang="en-GB" sz="1800" b="1" dirty="0"/>
            </a:br>
            <a:r>
              <a:rPr lang="en-GB" sz="1800" b="1" dirty="0"/>
              <a:t>Working in communal areas with resident(s)-no direct contact though potentially within 2 meters</a:t>
            </a:r>
          </a:p>
        </p:txBody>
      </p:sp>
    </p:spTree>
    <p:extLst>
      <p:ext uri="{BB962C8B-B14F-4D97-AF65-F5344CB8AC3E}">
        <p14:creationId xmlns:p14="http://schemas.microsoft.com/office/powerpoint/2010/main" val="15417276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EF2AAB5-15F3-4FBE-A3A6-FB604D303470}"/>
              </a:ext>
            </a:extLst>
          </p:cNvPr>
          <p:cNvSpPr>
            <a:spLocks noGrp="1"/>
          </p:cNvSpPr>
          <p:nvPr>
            <p:ph idx="1"/>
          </p:nvPr>
        </p:nvSpPr>
        <p:spPr>
          <a:xfrm>
            <a:off x="2051050" y="1195755"/>
            <a:ext cx="6464299" cy="3398694"/>
          </a:xfrm>
        </p:spPr>
        <p:txBody>
          <a:bodyPr>
            <a:normAutofit/>
          </a:bodyPr>
          <a:lstStyle/>
          <a:p>
            <a:r>
              <a:rPr lang="en-GB" dirty="0"/>
              <a:t>Personal protective equipment (PPE) – resource for care workers delivering homecare (domiciliary care) during sustained COVID-19 transmission in England here:</a:t>
            </a:r>
          </a:p>
          <a:p>
            <a:r>
              <a:rPr lang="en-GB" sz="1000" dirty="0">
                <a:solidFill>
                  <a:schemeClr val="accent4"/>
                </a:solidFill>
                <a:hlinkClick r:id="rId2">
                  <a:extLst>
                    <a:ext uri="{A12FA001-AC4F-418D-AE19-62706E023703}">
                      <ahyp:hlinkClr xmlns:ahyp="http://schemas.microsoft.com/office/drawing/2018/hyperlinkcolor" val="tx"/>
                    </a:ext>
                  </a:extLst>
                </a:hlinkClick>
              </a:rPr>
              <a:t>https://assets.publishing.service.gov.uk/government/uploads/system/uploads/attachment_data/file/884165/Domiciliary_guidance_England.pdf</a:t>
            </a:r>
            <a:endParaRPr lang="en-GB" sz="1000" dirty="0">
              <a:solidFill>
                <a:schemeClr val="accent4"/>
              </a:solidFill>
            </a:endParaRPr>
          </a:p>
          <a:p>
            <a:endParaRPr lang="en-GB" sz="1000" dirty="0">
              <a:solidFill>
                <a:schemeClr val="accent4"/>
              </a:solidFill>
            </a:endParaRPr>
          </a:p>
          <a:p>
            <a:r>
              <a:rPr lang="en-GB" dirty="0"/>
              <a:t>How to work safely in domiciliary care in England here: </a:t>
            </a:r>
          </a:p>
          <a:p>
            <a:r>
              <a:rPr lang="en-GB" sz="1000" dirty="0">
                <a:solidFill>
                  <a:schemeClr val="accent4"/>
                </a:solidFill>
                <a:hlinkClick r:id="rId3">
                  <a:extLst>
                    <a:ext uri="{A12FA001-AC4F-418D-AE19-62706E023703}">
                      <ahyp:hlinkClr xmlns:ahyp="http://schemas.microsoft.com/office/drawing/2018/hyperlinkcolor" val="tx"/>
                    </a:ext>
                  </a:extLst>
                </a:hlinkClick>
              </a:rPr>
              <a:t>https://www.gov.uk/government/publications/covid-19-how-to-work-safely-in-domiciliary-care</a:t>
            </a:r>
            <a:endParaRPr lang="en-GB" sz="1000" dirty="0">
              <a:solidFill>
                <a:schemeClr val="accent4"/>
              </a:solidFill>
            </a:endParaRPr>
          </a:p>
          <a:p>
            <a:endParaRPr lang="en-GB" dirty="0"/>
          </a:p>
          <a:p>
            <a:endParaRPr lang="en-GB" dirty="0"/>
          </a:p>
        </p:txBody>
      </p:sp>
      <p:sp>
        <p:nvSpPr>
          <p:cNvPr id="3" name="Title 2">
            <a:extLst>
              <a:ext uri="{FF2B5EF4-FFF2-40B4-BE49-F238E27FC236}">
                <a16:creationId xmlns:a16="http://schemas.microsoft.com/office/drawing/2014/main" id="{D0AAA83C-6C46-4B93-BE0D-06CB5F39275E}"/>
              </a:ext>
            </a:extLst>
          </p:cNvPr>
          <p:cNvSpPr>
            <a:spLocks noGrp="1"/>
          </p:cNvSpPr>
          <p:nvPr>
            <p:ph type="title"/>
          </p:nvPr>
        </p:nvSpPr>
        <p:spPr>
          <a:xfrm>
            <a:off x="2057399" y="592139"/>
            <a:ext cx="6475413" cy="322261"/>
          </a:xfrm>
        </p:spPr>
        <p:txBody>
          <a:bodyPr>
            <a:normAutofit fontScale="90000"/>
          </a:bodyPr>
          <a:lstStyle/>
          <a:p>
            <a:r>
              <a:rPr lang="en-GB" dirty="0"/>
              <a:t>Caring in peoples homes</a:t>
            </a:r>
          </a:p>
        </p:txBody>
      </p:sp>
    </p:spTree>
    <p:extLst>
      <p:ext uri="{BB962C8B-B14F-4D97-AF65-F5344CB8AC3E}">
        <p14:creationId xmlns:p14="http://schemas.microsoft.com/office/powerpoint/2010/main" val="1463279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D1431C-8481-4B0C-BCA3-CD18B487F5D1}"/>
              </a:ext>
            </a:extLst>
          </p:cNvPr>
          <p:cNvSpPr>
            <a:spLocks noGrp="1"/>
          </p:cNvSpPr>
          <p:nvPr>
            <p:ph idx="1"/>
          </p:nvPr>
        </p:nvSpPr>
        <p:spPr>
          <a:xfrm>
            <a:off x="2051050" y="1055079"/>
            <a:ext cx="6464299" cy="3539370"/>
          </a:xfrm>
        </p:spPr>
        <p:txBody>
          <a:bodyPr>
            <a:normAutofit lnSpcReduction="10000"/>
          </a:bodyPr>
          <a:lstStyle/>
          <a:p>
            <a:endParaRPr lang="en-GB" dirty="0"/>
          </a:p>
          <a:p>
            <a:r>
              <a:rPr lang="en-GB" dirty="0"/>
              <a:t>Individuals home or usual place of residence</a:t>
            </a:r>
          </a:p>
          <a:p>
            <a:endParaRPr lang="en-GB" dirty="0"/>
          </a:p>
          <a:p>
            <a:r>
              <a:rPr lang="en-GB" dirty="0"/>
              <a:t>Situation 1</a:t>
            </a:r>
          </a:p>
          <a:p>
            <a:endParaRPr lang="en-GB" dirty="0"/>
          </a:p>
          <a:p>
            <a:r>
              <a:rPr lang="en-GB" dirty="0"/>
              <a:t>Direct care to any member of a household where one or more is a possible or confirmed case:</a:t>
            </a:r>
          </a:p>
          <a:p>
            <a:endParaRPr lang="en-GB" dirty="0"/>
          </a:p>
          <a:p>
            <a:r>
              <a:rPr lang="en-GB" dirty="0"/>
              <a:t>PPE = Plastic apron, Fluid Repellent Surgical Mask, Eye protection and Gloves recommended</a:t>
            </a:r>
          </a:p>
        </p:txBody>
      </p:sp>
      <p:sp>
        <p:nvSpPr>
          <p:cNvPr id="3" name="Title 2">
            <a:extLst>
              <a:ext uri="{FF2B5EF4-FFF2-40B4-BE49-F238E27FC236}">
                <a16:creationId xmlns:a16="http://schemas.microsoft.com/office/drawing/2014/main" id="{3279D61F-BF37-4A3F-80EB-5794B859B4E4}"/>
              </a:ext>
            </a:extLst>
          </p:cNvPr>
          <p:cNvSpPr>
            <a:spLocks noGrp="1"/>
          </p:cNvSpPr>
          <p:nvPr>
            <p:ph type="title"/>
          </p:nvPr>
        </p:nvSpPr>
        <p:spPr>
          <a:xfrm>
            <a:off x="2057399" y="592140"/>
            <a:ext cx="6475413" cy="462938"/>
          </a:xfrm>
        </p:spPr>
        <p:txBody>
          <a:bodyPr>
            <a:normAutofit fontScale="90000"/>
          </a:bodyPr>
          <a:lstStyle/>
          <a:p>
            <a:r>
              <a:rPr lang="en-GB" dirty="0"/>
              <a:t>Key points from links on previous slides – always read the full guidance</a:t>
            </a:r>
          </a:p>
        </p:txBody>
      </p:sp>
    </p:spTree>
    <p:extLst>
      <p:ext uri="{BB962C8B-B14F-4D97-AF65-F5344CB8AC3E}">
        <p14:creationId xmlns:p14="http://schemas.microsoft.com/office/powerpoint/2010/main" val="29543239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D1E189A-B83E-4957-9D6A-F75C1EBC2119}"/>
              </a:ext>
            </a:extLst>
          </p:cNvPr>
          <p:cNvSpPr>
            <a:spLocks noGrp="1"/>
          </p:cNvSpPr>
          <p:nvPr>
            <p:ph idx="1"/>
          </p:nvPr>
        </p:nvSpPr>
        <p:spPr>
          <a:xfrm>
            <a:off x="2051050" y="1607737"/>
            <a:ext cx="6464299" cy="2986712"/>
          </a:xfrm>
        </p:spPr>
        <p:txBody>
          <a:bodyPr/>
          <a:lstStyle/>
          <a:p>
            <a:r>
              <a:rPr lang="en-GB" b="0" dirty="0"/>
              <a:t> Care to any individual meeting criteria for shielding (vulnerable groups) or anyone else shielding in the household) - definition below</a:t>
            </a:r>
          </a:p>
          <a:p>
            <a:r>
              <a:rPr lang="en-GB" sz="1000" b="0" dirty="0">
                <a:solidFill>
                  <a:schemeClr val="accent4"/>
                </a:solidFill>
                <a:hlinkClick r:id="rId2">
                  <a:extLst>
                    <a:ext uri="{A12FA001-AC4F-418D-AE19-62706E023703}">
                      <ahyp:hlinkClr xmlns:ahyp="http://schemas.microsoft.com/office/drawing/2018/hyperlinkcolor" val="tx"/>
                    </a:ext>
                  </a:extLst>
                </a:hlinkClick>
              </a:rPr>
              <a:t>criteria for shielding (vulnerable groups)</a:t>
            </a:r>
            <a:endParaRPr lang="en-GB" sz="1000" b="0" dirty="0">
              <a:solidFill>
                <a:schemeClr val="accent4"/>
              </a:solidFill>
            </a:endParaRPr>
          </a:p>
          <a:p>
            <a:endParaRPr lang="en-GB" sz="1000" b="0" dirty="0">
              <a:solidFill>
                <a:schemeClr val="accent4"/>
              </a:solidFill>
            </a:endParaRPr>
          </a:p>
          <a:p>
            <a:r>
              <a:rPr lang="en-GB" sz="2000" dirty="0"/>
              <a:t>Minimum PPE </a:t>
            </a:r>
            <a:r>
              <a:rPr lang="en-GB" sz="2000" b="0" dirty="0"/>
              <a:t>= Single use disposable apron, surgical mask and gloves – must be worn for protection of the patient</a:t>
            </a:r>
          </a:p>
          <a:p>
            <a:endParaRPr lang="en-GB" dirty="0"/>
          </a:p>
        </p:txBody>
      </p:sp>
      <p:sp>
        <p:nvSpPr>
          <p:cNvPr id="3" name="Title 2">
            <a:extLst>
              <a:ext uri="{FF2B5EF4-FFF2-40B4-BE49-F238E27FC236}">
                <a16:creationId xmlns:a16="http://schemas.microsoft.com/office/drawing/2014/main" id="{EC9A0A31-569D-4771-82C8-3B1EBC42C525}"/>
              </a:ext>
            </a:extLst>
          </p:cNvPr>
          <p:cNvSpPr>
            <a:spLocks noGrp="1"/>
          </p:cNvSpPr>
          <p:nvPr>
            <p:ph type="title"/>
          </p:nvPr>
        </p:nvSpPr>
        <p:spPr>
          <a:xfrm>
            <a:off x="2057399" y="592140"/>
            <a:ext cx="6475413" cy="573470"/>
          </a:xfrm>
        </p:spPr>
        <p:txBody>
          <a:bodyPr/>
          <a:lstStyle/>
          <a:p>
            <a:r>
              <a:rPr lang="en-GB" dirty="0"/>
              <a:t>Situation 2</a:t>
            </a:r>
          </a:p>
        </p:txBody>
      </p:sp>
    </p:spTree>
    <p:extLst>
      <p:ext uri="{BB962C8B-B14F-4D97-AF65-F5344CB8AC3E}">
        <p14:creationId xmlns:p14="http://schemas.microsoft.com/office/powerpoint/2010/main" val="26713932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AEC01B6-34A6-4998-A53A-568EBDCC7924}"/>
              </a:ext>
            </a:extLst>
          </p:cNvPr>
          <p:cNvSpPr>
            <a:spLocks noGrp="1"/>
          </p:cNvSpPr>
          <p:nvPr>
            <p:ph idx="1"/>
          </p:nvPr>
        </p:nvSpPr>
        <p:spPr>
          <a:xfrm>
            <a:off x="2051050" y="1165609"/>
            <a:ext cx="6464299" cy="3727938"/>
          </a:xfrm>
        </p:spPr>
        <p:txBody>
          <a:bodyPr>
            <a:normAutofit fontScale="92500"/>
          </a:bodyPr>
          <a:lstStyle/>
          <a:p>
            <a:pPr marL="342900" indent="-342900">
              <a:buFont typeface="Arial" panose="020B0604020202020204" pitchFamily="34" charset="0"/>
              <a:buChar char="•"/>
            </a:pPr>
            <a:r>
              <a:rPr lang="en-GB" b="0" dirty="0"/>
              <a:t>Community and social care settings</a:t>
            </a:r>
          </a:p>
          <a:p>
            <a:pPr marL="342900" indent="-342900">
              <a:buFont typeface="Arial" panose="020B0604020202020204" pitchFamily="34" charset="0"/>
              <a:buChar char="•"/>
            </a:pPr>
            <a:r>
              <a:rPr lang="en-GB" b="0" dirty="0"/>
              <a:t>Care homes</a:t>
            </a:r>
          </a:p>
          <a:p>
            <a:pPr marL="342900" indent="-342900">
              <a:buFont typeface="Arial" panose="020B0604020202020204" pitchFamily="34" charset="0"/>
              <a:buChar char="•"/>
            </a:pPr>
            <a:r>
              <a:rPr lang="en-GB" b="0" dirty="0"/>
              <a:t>Mental health inpatients</a:t>
            </a:r>
          </a:p>
          <a:p>
            <a:pPr marL="342900" indent="-342900">
              <a:buFont typeface="Arial" panose="020B0604020202020204" pitchFamily="34" charset="0"/>
              <a:buChar char="•"/>
            </a:pPr>
            <a:r>
              <a:rPr lang="en-GB" b="0" dirty="0"/>
              <a:t>Learning disability and autism residential units</a:t>
            </a:r>
          </a:p>
          <a:p>
            <a:pPr marL="342900" indent="-342900">
              <a:buFont typeface="Arial" panose="020B0604020202020204" pitchFamily="34" charset="0"/>
              <a:buChar char="•"/>
            </a:pPr>
            <a:r>
              <a:rPr lang="en-GB" b="0" dirty="0"/>
              <a:t>Hospices</a:t>
            </a:r>
          </a:p>
          <a:p>
            <a:pPr marL="342900" indent="-342900">
              <a:buFont typeface="Arial" panose="020B0604020202020204" pitchFamily="34" charset="0"/>
              <a:buChar char="•"/>
            </a:pPr>
            <a:r>
              <a:rPr lang="en-GB" b="0" dirty="0"/>
              <a:t>Prisons</a:t>
            </a:r>
          </a:p>
          <a:p>
            <a:pPr marL="342900" indent="-342900">
              <a:buFont typeface="Arial" panose="020B0604020202020204" pitchFamily="34" charset="0"/>
              <a:buChar char="•"/>
            </a:pPr>
            <a:r>
              <a:rPr lang="en-GB" b="0" dirty="0"/>
              <a:t>Other overnight care units</a:t>
            </a:r>
          </a:p>
          <a:p>
            <a:r>
              <a:rPr lang="en-GB" b="0" dirty="0"/>
              <a:t>Note: In these settings, the need for eye protection is subject to risk assessment meaning dependent on whether the nature of care and whether the individual symptoms present risk of droplet transmission</a:t>
            </a:r>
          </a:p>
          <a:p>
            <a:endParaRPr lang="en-GB" dirty="0"/>
          </a:p>
        </p:txBody>
      </p:sp>
      <p:sp>
        <p:nvSpPr>
          <p:cNvPr id="3" name="Title 2">
            <a:extLst>
              <a:ext uri="{FF2B5EF4-FFF2-40B4-BE49-F238E27FC236}">
                <a16:creationId xmlns:a16="http://schemas.microsoft.com/office/drawing/2014/main" id="{380A8F08-2A91-4481-A579-EC88281B85BF}"/>
              </a:ext>
            </a:extLst>
          </p:cNvPr>
          <p:cNvSpPr>
            <a:spLocks noGrp="1"/>
          </p:cNvSpPr>
          <p:nvPr>
            <p:ph type="title"/>
          </p:nvPr>
        </p:nvSpPr>
        <p:spPr>
          <a:xfrm>
            <a:off x="2057399" y="592139"/>
            <a:ext cx="6475413" cy="442841"/>
          </a:xfrm>
        </p:spPr>
        <p:txBody>
          <a:bodyPr/>
          <a:lstStyle/>
          <a:p>
            <a:r>
              <a:rPr lang="en-GB" dirty="0"/>
              <a:t>The above also applies to:</a:t>
            </a:r>
          </a:p>
        </p:txBody>
      </p:sp>
    </p:spTree>
    <p:extLst>
      <p:ext uri="{BB962C8B-B14F-4D97-AF65-F5344CB8AC3E}">
        <p14:creationId xmlns:p14="http://schemas.microsoft.com/office/powerpoint/2010/main" val="1677657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AEC28720-7547-4AEC-8CF0-DA96D6858AC3}"/>
              </a:ext>
            </a:extLst>
          </p:cNvPr>
          <p:cNvGraphicFramePr>
            <a:graphicFrameLocks noGrp="1"/>
          </p:cNvGraphicFramePr>
          <p:nvPr>
            <p:ph idx="1"/>
            <p:extLst>
              <p:ext uri="{D42A27DB-BD31-4B8C-83A1-F6EECF244321}">
                <p14:modId xmlns:p14="http://schemas.microsoft.com/office/powerpoint/2010/main" val="3126242305"/>
              </p:ext>
            </p:extLst>
          </p:nvPr>
        </p:nvGraphicFramePr>
        <p:xfrm>
          <a:off x="2051050" y="1008993"/>
          <a:ext cx="6464299" cy="35854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itle 12">
            <a:extLst>
              <a:ext uri="{FF2B5EF4-FFF2-40B4-BE49-F238E27FC236}">
                <a16:creationId xmlns:a16="http://schemas.microsoft.com/office/drawing/2014/main" id="{4BCE5BF6-09D6-BA4E-A0FF-86CBDB3725AC}"/>
              </a:ext>
            </a:extLst>
          </p:cNvPr>
          <p:cNvSpPr>
            <a:spLocks noGrp="1"/>
          </p:cNvSpPr>
          <p:nvPr>
            <p:ph type="title"/>
          </p:nvPr>
        </p:nvSpPr>
        <p:spPr>
          <a:xfrm>
            <a:off x="2057399" y="592140"/>
            <a:ext cx="6475413" cy="301240"/>
          </a:xfrm>
        </p:spPr>
        <p:txBody>
          <a:bodyPr>
            <a:normAutofit fontScale="90000"/>
          </a:bodyPr>
          <a:lstStyle/>
          <a:p>
            <a:pPr algn="ctr"/>
            <a:r>
              <a:rPr lang="en-US" dirty="0"/>
              <a:t>Information to be provided</a:t>
            </a:r>
          </a:p>
        </p:txBody>
      </p:sp>
      <p:sp>
        <p:nvSpPr>
          <p:cNvPr id="3" name="Rectangle 2">
            <a:extLst>
              <a:ext uri="{FF2B5EF4-FFF2-40B4-BE49-F238E27FC236}">
                <a16:creationId xmlns:a16="http://schemas.microsoft.com/office/drawing/2014/main" id="{2796EEB4-FFE3-4F5C-A77E-2BD7011AE83A}"/>
              </a:ext>
            </a:extLst>
          </p:cNvPr>
          <p:cNvSpPr/>
          <p:nvPr/>
        </p:nvSpPr>
        <p:spPr>
          <a:xfrm>
            <a:off x="1095270" y="452176"/>
            <a:ext cx="2049864" cy="441204"/>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Key Protection </a:t>
            </a:r>
          </a:p>
        </p:txBody>
      </p:sp>
    </p:spTree>
    <p:extLst>
      <p:ext uri="{BB962C8B-B14F-4D97-AF65-F5344CB8AC3E}">
        <p14:creationId xmlns:p14="http://schemas.microsoft.com/office/powerpoint/2010/main" val="13995157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10B5B9C-D3EE-4BCA-B88C-F4080FE469F3}"/>
              </a:ext>
            </a:extLst>
          </p:cNvPr>
          <p:cNvSpPr>
            <a:spLocks noGrp="1"/>
          </p:cNvSpPr>
          <p:nvPr>
            <p:ph idx="1"/>
          </p:nvPr>
        </p:nvSpPr>
        <p:spPr>
          <a:xfrm>
            <a:off x="2342452" y="1061812"/>
            <a:ext cx="6464299" cy="3489548"/>
          </a:xfrm>
        </p:spPr>
        <p:txBody>
          <a:bodyPr/>
          <a:lstStyle/>
          <a:p>
            <a:r>
              <a:rPr lang="en-GB" dirty="0"/>
              <a:t>‘All employers must inform and consult their employees on health and safety issues’</a:t>
            </a:r>
          </a:p>
          <a:p>
            <a:endParaRPr lang="en-GB" dirty="0"/>
          </a:p>
          <a:p>
            <a:r>
              <a:rPr lang="en-GB" dirty="0"/>
              <a:t>‘Employers have a responsibility to provide information to all workers that will enable them to know the risks and allow them to participate fully and effectively in consultations about their health and safety’</a:t>
            </a:r>
          </a:p>
          <a:p>
            <a:endParaRPr lang="en-GB" dirty="0"/>
          </a:p>
          <a:p>
            <a:r>
              <a:rPr lang="en-GB" dirty="0"/>
              <a:t>Health and Safety Executive</a:t>
            </a:r>
          </a:p>
        </p:txBody>
      </p:sp>
      <p:sp>
        <p:nvSpPr>
          <p:cNvPr id="3" name="Title 2">
            <a:extLst>
              <a:ext uri="{FF2B5EF4-FFF2-40B4-BE49-F238E27FC236}">
                <a16:creationId xmlns:a16="http://schemas.microsoft.com/office/drawing/2014/main" id="{C25AD1E4-9682-4C74-B4A1-6DFAB521BC29}"/>
              </a:ext>
            </a:extLst>
          </p:cNvPr>
          <p:cNvSpPr>
            <a:spLocks noGrp="1"/>
          </p:cNvSpPr>
          <p:nvPr>
            <p:ph type="title"/>
          </p:nvPr>
        </p:nvSpPr>
        <p:spPr>
          <a:xfrm>
            <a:off x="2140299" y="592140"/>
            <a:ext cx="6392513" cy="369886"/>
          </a:xfrm>
        </p:spPr>
        <p:txBody>
          <a:bodyPr>
            <a:normAutofit fontScale="90000"/>
          </a:bodyPr>
          <a:lstStyle/>
          <a:p>
            <a:pPr algn="ctr"/>
            <a:r>
              <a:rPr lang="en-GB" dirty="0"/>
              <a:t>Consultation</a:t>
            </a:r>
          </a:p>
        </p:txBody>
      </p:sp>
      <p:sp>
        <p:nvSpPr>
          <p:cNvPr id="4" name="Rectangle 3">
            <a:extLst>
              <a:ext uri="{FF2B5EF4-FFF2-40B4-BE49-F238E27FC236}">
                <a16:creationId xmlns:a16="http://schemas.microsoft.com/office/drawing/2014/main" id="{0697814D-479A-4DE7-97A5-1B74D24370F4}"/>
              </a:ext>
            </a:extLst>
          </p:cNvPr>
          <p:cNvSpPr/>
          <p:nvPr/>
        </p:nvSpPr>
        <p:spPr>
          <a:xfrm>
            <a:off x="793820" y="592140"/>
            <a:ext cx="2009670" cy="369886"/>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Key Protection </a:t>
            </a:r>
          </a:p>
        </p:txBody>
      </p:sp>
    </p:spTree>
    <p:extLst>
      <p:ext uri="{BB962C8B-B14F-4D97-AF65-F5344CB8AC3E}">
        <p14:creationId xmlns:p14="http://schemas.microsoft.com/office/powerpoint/2010/main" val="2315179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AEC28720-7547-4AEC-8CF0-DA96D6858AC3}"/>
              </a:ext>
            </a:extLst>
          </p:cNvPr>
          <p:cNvGraphicFramePr>
            <a:graphicFrameLocks noGrp="1"/>
          </p:cNvGraphicFramePr>
          <p:nvPr>
            <p:ph idx="1"/>
            <p:extLst>
              <p:ext uri="{D42A27DB-BD31-4B8C-83A1-F6EECF244321}">
                <p14:modId xmlns:p14="http://schemas.microsoft.com/office/powerpoint/2010/main" val="2855870005"/>
              </p:ext>
            </p:extLst>
          </p:nvPr>
        </p:nvGraphicFramePr>
        <p:xfrm>
          <a:off x="2051050" y="1008993"/>
          <a:ext cx="6464299" cy="35854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itle 12">
            <a:extLst>
              <a:ext uri="{FF2B5EF4-FFF2-40B4-BE49-F238E27FC236}">
                <a16:creationId xmlns:a16="http://schemas.microsoft.com/office/drawing/2014/main" id="{4BCE5BF6-09D6-BA4E-A0FF-86CBDB3725AC}"/>
              </a:ext>
            </a:extLst>
          </p:cNvPr>
          <p:cNvSpPr>
            <a:spLocks noGrp="1"/>
          </p:cNvSpPr>
          <p:nvPr>
            <p:ph type="title"/>
          </p:nvPr>
        </p:nvSpPr>
        <p:spPr>
          <a:xfrm>
            <a:off x="2057399" y="592140"/>
            <a:ext cx="6475413" cy="301240"/>
          </a:xfrm>
        </p:spPr>
        <p:txBody>
          <a:bodyPr>
            <a:normAutofit fontScale="90000"/>
          </a:bodyPr>
          <a:lstStyle/>
          <a:p>
            <a:pPr algn="ctr"/>
            <a:r>
              <a:rPr lang="en-US" dirty="0"/>
              <a:t>Health and Safety Legislation</a:t>
            </a:r>
          </a:p>
        </p:txBody>
      </p:sp>
      <p:sp>
        <p:nvSpPr>
          <p:cNvPr id="3" name="Rectangle 2">
            <a:extLst>
              <a:ext uri="{FF2B5EF4-FFF2-40B4-BE49-F238E27FC236}">
                <a16:creationId xmlns:a16="http://schemas.microsoft.com/office/drawing/2014/main" id="{F6B91B08-3E5B-465F-AD60-AF80F0DAC337}"/>
              </a:ext>
            </a:extLst>
          </p:cNvPr>
          <p:cNvSpPr/>
          <p:nvPr/>
        </p:nvSpPr>
        <p:spPr>
          <a:xfrm>
            <a:off x="1045029" y="462224"/>
            <a:ext cx="2100105" cy="546769"/>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Key Protection </a:t>
            </a:r>
          </a:p>
        </p:txBody>
      </p:sp>
    </p:spTree>
    <p:extLst>
      <p:ext uri="{BB962C8B-B14F-4D97-AF65-F5344CB8AC3E}">
        <p14:creationId xmlns:p14="http://schemas.microsoft.com/office/powerpoint/2010/main" val="18672259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3EBE26-0EE8-4794-B7A4-C91F86EF99C5}"/>
              </a:ext>
            </a:extLst>
          </p:cNvPr>
          <p:cNvSpPr>
            <a:spLocks noGrp="1"/>
          </p:cNvSpPr>
          <p:nvPr>
            <p:ph idx="1"/>
          </p:nvPr>
        </p:nvSpPr>
        <p:spPr>
          <a:xfrm>
            <a:off x="2051050" y="1333501"/>
            <a:ext cx="6464299" cy="3260948"/>
          </a:xfrm>
        </p:spPr>
        <p:txBody>
          <a:bodyPr>
            <a:normAutofit lnSpcReduction="10000"/>
          </a:bodyPr>
          <a:lstStyle/>
          <a:p>
            <a:r>
              <a:rPr lang="en-GB" dirty="0"/>
              <a:t>Requires employers to report and keep records of:</a:t>
            </a:r>
          </a:p>
          <a:p>
            <a:endParaRPr lang="en-GB" dirty="0"/>
          </a:p>
          <a:p>
            <a:pPr marL="342900" indent="-342900">
              <a:buFont typeface="Arial" panose="020B0604020202020204" pitchFamily="34" charset="0"/>
              <a:buChar char="•"/>
            </a:pPr>
            <a:r>
              <a:rPr lang="en-GB" dirty="0"/>
              <a:t>Work related deaths</a:t>
            </a:r>
          </a:p>
          <a:p>
            <a:pPr marL="342900" indent="-342900">
              <a:buFont typeface="Arial" panose="020B0604020202020204" pitchFamily="34" charset="0"/>
              <a:buChar char="•"/>
            </a:pPr>
            <a:r>
              <a:rPr lang="en-GB" dirty="0"/>
              <a:t>Accidents resulting in serious injury</a:t>
            </a:r>
          </a:p>
          <a:p>
            <a:pPr marL="342900" indent="-342900">
              <a:buFont typeface="Arial" panose="020B0604020202020204" pitchFamily="34" charset="0"/>
              <a:buChar char="•"/>
            </a:pPr>
            <a:r>
              <a:rPr lang="en-GB" dirty="0"/>
              <a:t>Diagnosed industrial diseases</a:t>
            </a:r>
          </a:p>
          <a:p>
            <a:pPr marL="342900" indent="-342900">
              <a:buFont typeface="Arial" panose="020B0604020202020204" pitchFamily="34" charset="0"/>
              <a:buChar char="•"/>
            </a:pPr>
            <a:r>
              <a:rPr lang="en-GB" dirty="0"/>
              <a:t>Dangerous occurrences with potential for harm</a:t>
            </a:r>
          </a:p>
          <a:p>
            <a:pPr marL="342900" indent="-342900">
              <a:buFont typeface="Arial" panose="020B0604020202020204" pitchFamily="34" charset="0"/>
              <a:buChar char="•"/>
            </a:pPr>
            <a:endParaRPr lang="en-GB" dirty="0"/>
          </a:p>
          <a:p>
            <a:r>
              <a:rPr lang="en-GB" dirty="0"/>
              <a:t>Serious harm or death caused by Covid-19 is reportable under RIDDOR.</a:t>
            </a:r>
          </a:p>
        </p:txBody>
      </p:sp>
      <p:sp>
        <p:nvSpPr>
          <p:cNvPr id="3" name="Title 2">
            <a:extLst>
              <a:ext uri="{FF2B5EF4-FFF2-40B4-BE49-F238E27FC236}">
                <a16:creationId xmlns:a16="http://schemas.microsoft.com/office/drawing/2014/main" id="{57FCBD37-DBA1-4E32-8E43-C8D3695D6B7E}"/>
              </a:ext>
            </a:extLst>
          </p:cNvPr>
          <p:cNvSpPr>
            <a:spLocks noGrp="1"/>
          </p:cNvSpPr>
          <p:nvPr>
            <p:ph type="title"/>
          </p:nvPr>
        </p:nvSpPr>
        <p:spPr>
          <a:xfrm>
            <a:off x="2057399" y="190500"/>
            <a:ext cx="6475413" cy="977901"/>
          </a:xfrm>
        </p:spPr>
        <p:txBody>
          <a:bodyPr>
            <a:normAutofit fontScale="90000"/>
          </a:bodyPr>
          <a:lstStyle/>
          <a:p>
            <a:r>
              <a:rPr lang="en-GB" dirty="0"/>
              <a:t>Reporting of Injuries, Diseases and Dangerous Occurrences Regulations 2013 (RIDDOR 2013) </a:t>
            </a:r>
          </a:p>
        </p:txBody>
      </p:sp>
    </p:spTree>
    <p:extLst>
      <p:ext uri="{BB962C8B-B14F-4D97-AF65-F5344CB8AC3E}">
        <p14:creationId xmlns:p14="http://schemas.microsoft.com/office/powerpoint/2010/main" val="22742835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4D247C2E-D3C7-4D26-AD4D-CD2E4485F44E}"/>
              </a:ext>
            </a:extLst>
          </p:cNvPr>
          <p:cNvGraphicFramePr>
            <a:graphicFrameLocks noGrp="1"/>
          </p:cNvGraphicFramePr>
          <p:nvPr>
            <p:ph idx="1"/>
            <p:extLst>
              <p:ext uri="{D42A27DB-BD31-4B8C-83A1-F6EECF244321}">
                <p14:modId xmlns:p14="http://schemas.microsoft.com/office/powerpoint/2010/main" val="424721128"/>
              </p:ext>
            </p:extLst>
          </p:nvPr>
        </p:nvGraphicFramePr>
        <p:xfrm>
          <a:off x="1115310" y="1302204"/>
          <a:ext cx="7476031" cy="3233420"/>
        </p:xfrm>
        <a:graphic>
          <a:graphicData uri="http://schemas.openxmlformats.org/drawingml/2006/table">
            <a:tbl>
              <a:tblPr firstRow="1" bandRow="1">
                <a:tableStyleId>{5C22544A-7EE6-4342-B048-85BDC9FD1C3A}</a:tableStyleId>
              </a:tblPr>
              <a:tblGrid>
                <a:gridCol w="964699">
                  <a:extLst>
                    <a:ext uri="{9D8B030D-6E8A-4147-A177-3AD203B41FA5}">
                      <a16:colId xmlns:a16="http://schemas.microsoft.com/office/drawing/2014/main" val="3696868610"/>
                    </a:ext>
                  </a:extLst>
                </a:gridCol>
                <a:gridCol w="854110">
                  <a:extLst>
                    <a:ext uri="{9D8B030D-6E8A-4147-A177-3AD203B41FA5}">
                      <a16:colId xmlns:a16="http://schemas.microsoft.com/office/drawing/2014/main" val="587134853"/>
                    </a:ext>
                  </a:extLst>
                </a:gridCol>
                <a:gridCol w="713433">
                  <a:extLst>
                    <a:ext uri="{9D8B030D-6E8A-4147-A177-3AD203B41FA5}">
                      <a16:colId xmlns:a16="http://schemas.microsoft.com/office/drawing/2014/main" val="1648909624"/>
                    </a:ext>
                  </a:extLst>
                </a:gridCol>
                <a:gridCol w="904351">
                  <a:extLst>
                    <a:ext uri="{9D8B030D-6E8A-4147-A177-3AD203B41FA5}">
                      <a16:colId xmlns:a16="http://schemas.microsoft.com/office/drawing/2014/main" val="3413598856"/>
                    </a:ext>
                  </a:extLst>
                </a:gridCol>
                <a:gridCol w="894304">
                  <a:extLst>
                    <a:ext uri="{9D8B030D-6E8A-4147-A177-3AD203B41FA5}">
                      <a16:colId xmlns:a16="http://schemas.microsoft.com/office/drawing/2014/main" val="3803495393"/>
                    </a:ext>
                  </a:extLst>
                </a:gridCol>
                <a:gridCol w="884255">
                  <a:extLst>
                    <a:ext uri="{9D8B030D-6E8A-4147-A177-3AD203B41FA5}">
                      <a16:colId xmlns:a16="http://schemas.microsoft.com/office/drawing/2014/main" val="4119269786"/>
                    </a:ext>
                  </a:extLst>
                </a:gridCol>
                <a:gridCol w="934496">
                  <a:extLst>
                    <a:ext uri="{9D8B030D-6E8A-4147-A177-3AD203B41FA5}">
                      <a16:colId xmlns:a16="http://schemas.microsoft.com/office/drawing/2014/main" val="1326206123"/>
                    </a:ext>
                  </a:extLst>
                </a:gridCol>
                <a:gridCol w="1326383">
                  <a:extLst>
                    <a:ext uri="{9D8B030D-6E8A-4147-A177-3AD203B41FA5}">
                      <a16:colId xmlns:a16="http://schemas.microsoft.com/office/drawing/2014/main" val="2709078622"/>
                    </a:ext>
                  </a:extLst>
                </a:gridCol>
              </a:tblGrid>
              <a:tr h="528320">
                <a:tc>
                  <a:txBody>
                    <a:bodyPr/>
                    <a:lstStyle/>
                    <a:p>
                      <a:endParaRPr lang="en-GB" dirty="0"/>
                    </a:p>
                  </a:txBody>
                  <a:tcPr>
                    <a:solidFill>
                      <a:srgbClr val="00B0F0"/>
                    </a:solidFill>
                  </a:tcPr>
                </a:tc>
                <a:tc>
                  <a:txBody>
                    <a:bodyPr/>
                    <a:lstStyle/>
                    <a:p>
                      <a:r>
                        <a:rPr lang="en-GB" dirty="0"/>
                        <a:t>Public Health England</a:t>
                      </a:r>
                    </a:p>
                  </a:txBody>
                  <a:tcPr>
                    <a:solidFill>
                      <a:srgbClr val="00B0F0"/>
                    </a:solidFill>
                  </a:tcPr>
                </a:tc>
                <a:tc>
                  <a:txBody>
                    <a:bodyPr/>
                    <a:lstStyle/>
                    <a:p>
                      <a:r>
                        <a:rPr lang="en-GB" dirty="0"/>
                        <a:t>Public Health Wales</a:t>
                      </a:r>
                    </a:p>
                  </a:txBody>
                  <a:tcPr>
                    <a:solidFill>
                      <a:srgbClr val="00B0F0"/>
                    </a:solidFill>
                  </a:tcPr>
                </a:tc>
                <a:tc>
                  <a:txBody>
                    <a:bodyPr/>
                    <a:lstStyle/>
                    <a:p>
                      <a:r>
                        <a:rPr lang="en-GB" sz="1200" dirty="0"/>
                        <a:t>Health Protection Scotland</a:t>
                      </a:r>
                    </a:p>
                  </a:txBody>
                  <a:tcPr>
                    <a:solidFill>
                      <a:srgbClr val="00B0F0"/>
                    </a:solidFill>
                  </a:tcPr>
                </a:tc>
                <a:tc>
                  <a:txBody>
                    <a:bodyPr/>
                    <a:lstStyle/>
                    <a:p>
                      <a:r>
                        <a:rPr lang="en-GB" sz="1200" dirty="0"/>
                        <a:t>Health Protection Service Northern Ireland</a:t>
                      </a:r>
                    </a:p>
                  </a:txBody>
                  <a:tcPr>
                    <a:solidFill>
                      <a:srgbClr val="00B0F0"/>
                    </a:solidFill>
                  </a:tcPr>
                </a:tc>
                <a:tc>
                  <a:txBody>
                    <a:bodyPr/>
                    <a:lstStyle/>
                    <a:p>
                      <a:r>
                        <a:rPr lang="en-GB" dirty="0"/>
                        <a:t>Health and Safety Executive (HSE)</a:t>
                      </a:r>
                    </a:p>
                  </a:txBody>
                  <a:tcPr>
                    <a:solidFill>
                      <a:srgbClr val="00B0F0"/>
                    </a:solidFill>
                  </a:tcPr>
                </a:tc>
                <a:tc>
                  <a:txBody>
                    <a:bodyPr/>
                    <a:lstStyle/>
                    <a:p>
                      <a:r>
                        <a:rPr lang="en-GB" sz="1100" dirty="0"/>
                        <a:t>Care Quality Commission</a:t>
                      </a:r>
                    </a:p>
                  </a:txBody>
                  <a:tcPr>
                    <a:solidFill>
                      <a:srgbClr val="00B0F0"/>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dirty="0"/>
                        <a:t>Advisory, Conciliation and Arbitration Services (ACAS)</a:t>
                      </a:r>
                    </a:p>
                    <a:p>
                      <a:endParaRPr lang="en-GB" sz="1100" dirty="0"/>
                    </a:p>
                  </a:txBody>
                  <a:tcPr>
                    <a:solidFill>
                      <a:srgbClr val="00B0F0"/>
                    </a:solidFill>
                  </a:tcPr>
                </a:tc>
                <a:extLst>
                  <a:ext uri="{0D108BD9-81ED-4DB2-BD59-A6C34878D82A}">
                    <a16:rowId xmlns:a16="http://schemas.microsoft.com/office/drawing/2014/main" val="1388411202"/>
                  </a:ext>
                </a:extLst>
              </a:tr>
              <a:tr h="528320">
                <a:tc>
                  <a:txBody>
                    <a:bodyPr/>
                    <a:lstStyle/>
                    <a:p>
                      <a:r>
                        <a:rPr lang="en-GB" dirty="0"/>
                        <a:t>Directives</a:t>
                      </a:r>
                    </a:p>
                  </a:txBody>
                  <a:tcPr/>
                </a:tc>
                <a:tc>
                  <a:txBody>
                    <a:bodyPr/>
                    <a:lstStyle/>
                    <a:p>
                      <a:r>
                        <a:rPr lang="en-GB" dirty="0"/>
                        <a:t>√</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a:t>
                      </a:r>
                    </a:p>
                    <a:p>
                      <a:endParaRPr lang="en-GB"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a:t>
                      </a:r>
                    </a:p>
                    <a:p>
                      <a:endParaRPr lang="en-GB"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a:t>
                      </a:r>
                    </a:p>
                    <a:p>
                      <a:endParaRPr lang="en-GB"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a:t>
                      </a:r>
                    </a:p>
                    <a:p>
                      <a:endParaRPr lang="en-GB"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a:t>
                      </a:r>
                    </a:p>
                    <a:p>
                      <a:endParaRPr lang="en-GB" dirty="0"/>
                    </a:p>
                  </a:txBody>
                  <a:tcPr/>
                </a:tc>
                <a:tc>
                  <a:txBody>
                    <a:bodyPr/>
                    <a:lstStyle/>
                    <a:p>
                      <a:endParaRPr lang="en-GB" dirty="0"/>
                    </a:p>
                  </a:txBody>
                  <a:tcPr/>
                </a:tc>
                <a:extLst>
                  <a:ext uri="{0D108BD9-81ED-4DB2-BD59-A6C34878D82A}">
                    <a16:rowId xmlns:a16="http://schemas.microsoft.com/office/drawing/2014/main" val="1804956190"/>
                  </a:ext>
                </a:extLst>
              </a:tr>
              <a:tr h="528320">
                <a:tc>
                  <a:txBody>
                    <a:bodyPr/>
                    <a:lstStyle/>
                    <a:p>
                      <a:r>
                        <a:rPr lang="en-GB" dirty="0"/>
                        <a:t>Advice</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a:t>
                      </a:r>
                    </a:p>
                    <a:p>
                      <a:endParaRPr lang="en-GB"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a:t>
                      </a:r>
                    </a:p>
                    <a:p>
                      <a:endParaRPr lang="en-GB"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a:t>
                      </a:r>
                    </a:p>
                    <a:p>
                      <a:endParaRPr lang="en-GB"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a:t>
                      </a:r>
                    </a:p>
                    <a:p>
                      <a:endParaRPr lang="en-GB"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a:t>
                      </a:r>
                    </a:p>
                    <a:p>
                      <a:endParaRPr lang="en-GB"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a:t>
                      </a:r>
                    </a:p>
                    <a:p>
                      <a:endParaRPr lang="en-GB"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a:t>
                      </a:r>
                    </a:p>
                    <a:p>
                      <a:endParaRPr lang="en-GB" dirty="0"/>
                    </a:p>
                  </a:txBody>
                  <a:tcPr/>
                </a:tc>
                <a:extLst>
                  <a:ext uri="{0D108BD9-81ED-4DB2-BD59-A6C34878D82A}">
                    <a16:rowId xmlns:a16="http://schemas.microsoft.com/office/drawing/2014/main" val="3569925897"/>
                  </a:ext>
                </a:extLst>
              </a:tr>
              <a:tr h="528320">
                <a:tc>
                  <a:txBody>
                    <a:bodyPr/>
                    <a:lstStyle/>
                    <a:p>
                      <a:r>
                        <a:rPr lang="en-GB" dirty="0"/>
                        <a:t>Guidance</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a:t>
                      </a:r>
                    </a:p>
                    <a:p>
                      <a:endParaRPr lang="en-GB"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a:t>
                      </a:r>
                    </a:p>
                    <a:p>
                      <a:endParaRPr lang="en-GB"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a:t>
                      </a:r>
                    </a:p>
                    <a:p>
                      <a:endParaRPr lang="en-GB"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a:t>
                      </a:r>
                    </a:p>
                    <a:p>
                      <a:endParaRPr lang="en-GB"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a:t>
                      </a:r>
                    </a:p>
                    <a:p>
                      <a:endParaRPr lang="en-GB"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a:t>
                      </a:r>
                    </a:p>
                    <a:p>
                      <a:endParaRPr lang="en-GB"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a:t>
                      </a:r>
                    </a:p>
                    <a:p>
                      <a:endParaRPr lang="en-GB" dirty="0"/>
                    </a:p>
                  </a:txBody>
                  <a:tcPr/>
                </a:tc>
                <a:extLst>
                  <a:ext uri="{0D108BD9-81ED-4DB2-BD59-A6C34878D82A}">
                    <a16:rowId xmlns:a16="http://schemas.microsoft.com/office/drawing/2014/main" val="3414408615"/>
                  </a:ext>
                </a:extLst>
              </a:tr>
              <a:tr h="528320">
                <a:tc>
                  <a:txBody>
                    <a:bodyPr/>
                    <a:lstStyle/>
                    <a:p>
                      <a:r>
                        <a:rPr lang="en-GB" sz="1100" dirty="0"/>
                        <a:t>Legal Enforcement</a:t>
                      </a:r>
                    </a:p>
                  </a:txBody>
                  <a:tcPr/>
                </a:tc>
                <a:tc>
                  <a:txBody>
                    <a:bodyPr/>
                    <a:lstStyle/>
                    <a:p>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a:t>
                      </a:r>
                    </a:p>
                    <a:p>
                      <a:endParaRPr lang="en-GB"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a:t>
                      </a:r>
                    </a:p>
                    <a:p>
                      <a:endParaRPr lang="en-GB" dirty="0"/>
                    </a:p>
                  </a:txBody>
                  <a:tcPr/>
                </a:tc>
                <a:tc>
                  <a:txBody>
                    <a:bodyPr/>
                    <a:lstStyle/>
                    <a:p>
                      <a:endParaRPr lang="en-GB" dirty="0"/>
                    </a:p>
                  </a:txBody>
                  <a:tcPr/>
                </a:tc>
                <a:extLst>
                  <a:ext uri="{0D108BD9-81ED-4DB2-BD59-A6C34878D82A}">
                    <a16:rowId xmlns:a16="http://schemas.microsoft.com/office/drawing/2014/main" val="150137604"/>
                  </a:ext>
                </a:extLst>
              </a:tr>
            </a:tbl>
          </a:graphicData>
        </a:graphic>
      </p:graphicFrame>
      <p:sp>
        <p:nvSpPr>
          <p:cNvPr id="3" name="Title 2">
            <a:extLst>
              <a:ext uri="{FF2B5EF4-FFF2-40B4-BE49-F238E27FC236}">
                <a16:creationId xmlns:a16="http://schemas.microsoft.com/office/drawing/2014/main" id="{937FE136-BAA8-4D5D-BC5A-23B93047D70E}"/>
              </a:ext>
            </a:extLst>
          </p:cNvPr>
          <p:cNvSpPr>
            <a:spLocks noGrp="1"/>
          </p:cNvSpPr>
          <p:nvPr>
            <p:ph type="title"/>
          </p:nvPr>
        </p:nvSpPr>
        <p:spPr>
          <a:xfrm>
            <a:off x="2057399" y="243839"/>
            <a:ext cx="6475413" cy="708661"/>
          </a:xfrm>
        </p:spPr>
        <p:txBody>
          <a:bodyPr>
            <a:normAutofit/>
          </a:bodyPr>
          <a:lstStyle/>
          <a:p>
            <a:r>
              <a:rPr lang="en-GB" sz="2400" dirty="0"/>
              <a:t>Health and Safety Advice, Guidance, Directives and Enforcement for Health Employees </a:t>
            </a:r>
          </a:p>
        </p:txBody>
      </p:sp>
    </p:spTree>
    <p:extLst>
      <p:ext uri="{BB962C8B-B14F-4D97-AF65-F5344CB8AC3E}">
        <p14:creationId xmlns:p14="http://schemas.microsoft.com/office/powerpoint/2010/main" val="2815487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8296615-24C8-154B-AC66-EFA23FF15A50}"/>
              </a:ext>
            </a:extLst>
          </p:cNvPr>
          <p:cNvSpPr>
            <a:spLocks noGrp="1"/>
          </p:cNvSpPr>
          <p:nvPr>
            <p:ph type="ctrTitle"/>
          </p:nvPr>
        </p:nvSpPr>
        <p:spPr>
          <a:xfrm>
            <a:off x="2122572" y="302637"/>
            <a:ext cx="6481763" cy="578012"/>
          </a:xfrm>
        </p:spPr>
        <p:txBody>
          <a:bodyPr>
            <a:noAutofit/>
          </a:bodyPr>
          <a:lstStyle/>
          <a:p>
            <a:r>
              <a:rPr lang="en-US" sz="2000" b="1" dirty="0"/>
              <a:t>Corona pandemic - What your employer must do</a:t>
            </a:r>
          </a:p>
        </p:txBody>
      </p:sp>
      <p:sp>
        <p:nvSpPr>
          <p:cNvPr id="7" name="Subtitle 6">
            <a:extLst>
              <a:ext uri="{FF2B5EF4-FFF2-40B4-BE49-F238E27FC236}">
                <a16:creationId xmlns:a16="http://schemas.microsoft.com/office/drawing/2014/main" id="{F47C64EA-E311-EF4E-9E94-76EE4E8A7D05}"/>
              </a:ext>
            </a:extLst>
          </p:cNvPr>
          <p:cNvSpPr>
            <a:spLocks noGrp="1"/>
          </p:cNvSpPr>
          <p:nvPr>
            <p:ph type="subTitle" idx="1"/>
          </p:nvPr>
        </p:nvSpPr>
        <p:spPr>
          <a:xfrm>
            <a:off x="2051050" y="1386673"/>
            <a:ext cx="6481762" cy="3453615"/>
          </a:xfrm>
        </p:spPr>
        <p:txBody>
          <a:bodyPr>
            <a:normAutofit/>
          </a:bodyPr>
          <a:lstStyle/>
          <a:p>
            <a:endParaRPr lang="en-US" sz="1800" dirty="0">
              <a:solidFill>
                <a:schemeClr val="lt1"/>
              </a:solidFill>
              <a:latin typeface="+mn-lt"/>
            </a:endParaRPr>
          </a:p>
        </p:txBody>
      </p:sp>
      <p:sp>
        <p:nvSpPr>
          <p:cNvPr id="2" name="Oval 1">
            <a:extLst>
              <a:ext uri="{FF2B5EF4-FFF2-40B4-BE49-F238E27FC236}">
                <a16:creationId xmlns:a16="http://schemas.microsoft.com/office/drawing/2014/main" id="{93C8EC6B-37D2-4CE4-9CE2-9C4759231C17}"/>
              </a:ext>
            </a:extLst>
          </p:cNvPr>
          <p:cNvSpPr/>
          <p:nvPr/>
        </p:nvSpPr>
        <p:spPr>
          <a:xfrm>
            <a:off x="1959428" y="1100121"/>
            <a:ext cx="1939331" cy="955768"/>
          </a:xfrm>
          <a:prstGeom prst="ellipse">
            <a:avLst/>
          </a:prstGeom>
          <a:solidFill>
            <a:schemeClr val="accent4">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t>Risk Assessment</a:t>
            </a:r>
          </a:p>
        </p:txBody>
      </p:sp>
      <p:sp>
        <p:nvSpPr>
          <p:cNvPr id="3" name="Oval 2">
            <a:extLst>
              <a:ext uri="{FF2B5EF4-FFF2-40B4-BE49-F238E27FC236}">
                <a16:creationId xmlns:a16="http://schemas.microsoft.com/office/drawing/2014/main" id="{2EA998E9-B60A-421E-ADC8-579C166FDD6F}"/>
              </a:ext>
            </a:extLst>
          </p:cNvPr>
          <p:cNvSpPr/>
          <p:nvPr/>
        </p:nvSpPr>
        <p:spPr>
          <a:xfrm>
            <a:off x="1959428" y="2161193"/>
            <a:ext cx="1939331" cy="955768"/>
          </a:xfrm>
          <a:prstGeom prst="ellipse">
            <a:avLst/>
          </a:prstGeom>
          <a:solidFill>
            <a:schemeClr val="accent4">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t>Implement Social distancing</a:t>
            </a:r>
          </a:p>
        </p:txBody>
      </p:sp>
      <p:sp>
        <p:nvSpPr>
          <p:cNvPr id="4" name="Oval 3">
            <a:extLst>
              <a:ext uri="{FF2B5EF4-FFF2-40B4-BE49-F238E27FC236}">
                <a16:creationId xmlns:a16="http://schemas.microsoft.com/office/drawing/2014/main" id="{B15DCB5F-EA75-49B6-B633-4B4C60D02BCD}"/>
              </a:ext>
            </a:extLst>
          </p:cNvPr>
          <p:cNvSpPr/>
          <p:nvPr/>
        </p:nvSpPr>
        <p:spPr>
          <a:xfrm>
            <a:off x="2051050" y="3203114"/>
            <a:ext cx="1847709" cy="766331"/>
          </a:xfrm>
          <a:prstGeom prst="ellipse">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Provide Hygiene Facilities</a:t>
            </a:r>
          </a:p>
        </p:txBody>
      </p:sp>
      <p:sp>
        <p:nvSpPr>
          <p:cNvPr id="5" name="Oval 4">
            <a:extLst>
              <a:ext uri="{FF2B5EF4-FFF2-40B4-BE49-F238E27FC236}">
                <a16:creationId xmlns:a16="http://schemas.microsoft.com/office/drawing/2014/main" id="{CB417E74-CF6A-49D2-889A-85B3F2422DF2}"/>
              </a:ext>
            </a:extLst>
          </p:cNvPr>
          <p:cNvSpPr/>
          <p:nvPr/>
        </p:nvSpPr>
        <p:spPr>
          <a:xfrm>
            <a:off x="2051050" y="4138021"/>
            <a:ext cx="1847709" cy="853395"/>
          </a:xfrm>
          <a:prstGeom prst="ellipse">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Personal Protective Equipment</a:t>
            </a:r>
          </a:p>
        </p:txBody>
      </p:sp>
      <p:sp>
        <p:nvSpPr>
          <p:cNvPr id="8" name="Oval 7">
            <a:extLst>
              <a:ext uri="{FF2B5EF4-FFF2-40B4-BE49-F238E27FC236}">
                <a16:creationId xmlns:a16="http://schemas.microsoft.com/office/drawing/2014/main" id="{6F9249BA-DE52-473E-8285-288F373DAEEB}"/>
              </a:ext>
            </a:extLst>
          </p:cNvPr>
          <p:cNvSpPr/>
          <p:nvPr/>
        </p:nvSpPr>
        <p:spPr>
          <a:xfrm>
            <a:off x="6246997" y="1123239"/>
            <a:ext cx="2334740" cy="106655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Give out </a:t>
            </a:r>
            <a:r>
              <a:rPr lang="en-GB" dirty="0">
                <a:solidFill>
                  <a:schemeClr val="bg1"/>
                </a:solidFill>
              </a:rPr>
              <a:t>information</a:t>
            </a:r>
            <a:r>
              <a:rPr lang="en-GB" dirty="0"/>
              <a:t> </a:t>
            </a:r>
          </a:p>
        </p:txBody>
      </p:sp>
      <p:sp>
        <p:nvSpPr>
          <p:cNvPr id="9" name="Oval 8">
            <a:extLst>
              <a:ext uri="{FF2B5EF4-FFF2-40B4-BE49-F238E27FC236}">
                <a16:creationId xmlns:a16="http://schemas.microsoft.com/office/drawing/2014/main" id="{CC8695D9-A393-4A2B-8DCD-AEAC2A56AE8E}"/>
              </a:ext>
            </a:extLst>
          </p:cNvPr>
          <p:cNvSpPr/>
          <p:nvPr/>
        </p:nvSpPr>
        <p:spPr>
          <a:xfrm>
            <a:off x="6351132" y="2396535"/>
            <a:ext cx="2181680" cy="105428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Consult meaningfully</a:t>
            </a:r>
          </a:p>
        </p:txBody>
      </p:sp>
      <p:sp>
        <p:nvSpPr>
          <p:cNvPr id="10" name="Oval 9">
            <a:extLst>
              <a:ext uri="{FF2B5EF4-FFF2-40B4-BE49-F238E27FC236}">
                <a16:creationId xmlns:a16="http://schemas.microsoft.com/office/drawing/2014/main" id="{481955A2-3588-46E3-9460-DF5EB23BDBB3}"/>
              </a:ext>
            </a:extLst>
          </p:cNvPr>
          <p:cNvSpPr/>
          <p:nvPr/>
        </p:nvSpPr>
        <p:spPr>
          <a:xfrm>
            <a:off x="6472310" y="3502096"/>
            <a:ext cx="1825239" cy="1443496"/>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Adhere to all health and safety laws </a:t>
            </a:r>
            <a:r>
              <a:rPr lang="en-GB" dirty="0">
                <a:solidFill>
                  <a:schemeClr val="bg1"/>
                </a:solidFill>
              </a:rPr>
              <a:t>and</a:t>
            </a:r>
            <a:r>
              <a:rPr lang="en-GB" dirty="0"/>
              <a:t> advice </a:t>
            </a:r>
          </a:p>
        </p:txBody>
      </p:sp>
      <p:sp>
        <p:nvSpPr>
          <p:cNvPr id="12" name="Isosceles Triangle 11">
            <a:extLst>
              <a:ext uri="{FF2B5EF4-FFF2-40B4-BE49-F238E27FC236}">
                <a16:creationId xmlns:a16="http://schemas.microsoft.com/office/drawing/2014/main" id="{B109A331-6E9A-4CD3-AD00-8D354A1C73C0}"/>
              </a:ext>
            </a:extLst>
          </p:cNvPr>
          <p:cNvSpPr/>
          <p:nvPr/>
        </p:nvSpPr>
        <p:spPr>
          <a:xfrm>
            <a:off x="4528838" y="1708220"/>
            <a:ext cx="1587032" cy="212791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descr="A person wearing a suit and tie smiling at the camera&#10;&#10;Description automatically generated">
            <a:extLst>
              <a:ext uri="{FF2B5EF4-FFF2-40B4-BE49-F238E27FC236}">
                <a16:creationId xmlns:a16="http://schemas.microsoft.com/office/drawing/2014/main" id="{F12162B6-98F1-40F3-9A4E-41385993E5B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4242102" y="1100120"/>
            <a:ext cx="1939331" cy="3212799"/>
          </a:xfrm>
          <a:prstGeom prst="rect">
            <a:avLst/>
          </a:prstGeom>
        </p:spPr>
      </p:pic>
    </p:spTree>
    <p:extLst>
      <p:ext uri="{BB962C8B-B14F-4D97-AF65-F5344CB8AC3E}">
        <p14:creationId xmlns:p14="http://schemas.microsoft.com/office/powerpoint/2010/main" val="62459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13395EF-1127-42C0-A4FE-7DB7DD09BC05}"/>
              </a:ext>
            </a:extLst>
          </p:cNvPr>
          <p:cNvSpPr>
            <a:spLocks noGrp="1"/>
          </p:cNvSpPr>
          <p:nvPr>
            <p:ph idx="1"/>
          </p:nvPr>
        </p:nvSpPr>
        <p:spPr>
          <a:xfrm>
            <a:off x="2051050" y="1165609"/>
            <a:ext cx="6464299" cy="3428839"/>
          </a:xfrm>
        </p:spPr>
        <p:txBody>
          <a:bodyPr>
            <a:normAutofit/>
          </a:bodyPr>
          <a:lstStyle/>
          <a:p>
            <a:r>
              <a:rPr lang="en-GB" sz="1800" b="0" dirty="0"/>
              <a:t> If you are worried that your employer is not properly assessing the risks and taking steps to protect you at work, you should contact your UNISON health and safety rep. You can do this via your UNISON branch. If you don’t know how to contact your branch use our branch contact finder at  </a:t>
            </a:r>
          </a:p>
          <a:p>
            <a:r>
              <a:rPr lang="en-GB" sz="1800" dirty="0">
                <a:solidFill>
                  <a:schemeClr val="accent4">
                    <a:lumMod val="50000"/>
                  </a:schemeClr>
                </a:solidFill>
                <a:hlinkClick r:id="rId2">
                  <a:extLst>
                    <a:ext uri="{A12FA001-AC4F-418D-AE19-62706E023703}">
                      <ahyp:hlinkClr xmlns:ahyp="http://schemas.microsoft.com/office/drawing/2018/hyperlinkcolor" val="tx"/>
                    </a:ext>
                  </a:extLst>
                </a:hlinkClick>
              </a:rPr>
              <a:t>https://branches.unison.org.uk/</a:t>
            </a:r>
            <a:endParaRPr lang="en-GB" sz="1800" dirty="0">
              <a:solidFill>
                <a:schemeClr val="accent4">
                  <a:lumMod val="50000"/>
                </a:schemeClr>
              </a:solidFill>
            </a:endParaRPr>
          </a:p>
          <a:p>
            <a:endParaRPr lang="en-GB" sz="1800" dirty="0"/>
          </a:p>
          <a:p>
            <a:r>
              <a:rPr lang="en-GB" sz="1800" b="0" dirty="0"/>
              <a:t>Information on your rights at work</a:t>
            </a:r>
          </a:p>
          <a:p>
            <a:r>
              <a:rPr lang="en-GB" sz="1800" dirty="0">
                <a:solidFill>
                  <a:schemeClr val="accent4">
                    <a:lumMod val="75000"/>
                  </a:schemeClr>
                </a:solidFill>
              </a:rPr>
              <a:t> </a:t>
            </a:r>
            <a:r>
              <a:rPr lang="en-GB" sz="1800" dirty="0">
                <a:solidFill>
                  <a:schemeClr val="accent4">
                    <a:lumMod val="75000"/>
                  </a:schemeClr>
                </a:solidFill>
                <a:hlinkClick r:id="rId3">
                  <a:extLst>
                    <a:ext uri="{A12FA001-AC4F-418D-AE19-62706E023703}">
                      <ahyp:hlinkClr xmlns:ahyp="http://schemas.microsoft.com/office/drawing/2018/hyperlinkcolor" val="tx"/>
                    </a:ext>
                  </a:extLst>
                </a:hlinkClick>
              </a:rPr>
              <a:t>https://www.unison.org.uk/coronavirus-rights-work/</a:t>
            </a:r>
            <a:endParaRPr lang="en-GB" sz="1800" dirty="0">
              <a:solidFill>
                <a:schemeClr val="accent4">
                  <a:lumMod val="75000"/>
                </a:schemeClr>
              </a:solidFill>
            </a:endParaRPr>
          </a:p>
          <a:p>
            <a:endParaRPr lang="en-GB" sz="1800" dirty="0">
              <a:solidFill>
                <a:srgbClr val="0070C0"/>
              </a:solidFill>
            </a:endParaRPr>
          </a:p>
          <a:p>
            <a:endParaRPr lang="en-GB" dirty="0">
              <a:solidFill>
                <a:srgbClr val="0070C0"/>
              </a:solidFill>
            </a:endParaRPr>
          </a:p>
          <a:p>
            <a:endParaRPr lang="en-GB" dirty="0"/>
          </a:p>
        </p:txBody>
      </p:sp>
      <p:sp>
        <p:nvSpPr>
          <p:cNvPr id="3" name="Title 2">
            <a:extLst>
              <a:ext uri="{FF2B5EF4-FFF2-40B4-BE49-F238E27FC236}">
                <a16:creationId xmlns:a16="http://schemas.microsoft.com/office/drawing/2014/main" id="{B4730F96-3FEE-40AE-A8B8-3CA4EDA90366}"/>
              </a:ext>
            </a:extLst>
          </p:cNvPr>
          <p:cNvSpPr>
            <a:spLocks noGrp="1"/>
          </p:cNvSpPr>
          <p:nvPr>
            <p:ph type="title"/>
          </p:nvPr>
        </p:nvSpPr>
        <p:spPr>
          <a:xfrm>
            <a:off x="2057399" y="592139"/>
            <a:ext cx="6475413" cy="272019"/>
          </a:xfrm>
        </p:spPr>
        <p:txBody>
          <a:bodyPr>
            <a:normAutofit fontScale="90000"/>
          </a:bodyPr>
          <a:lstStyle/>
          <a:p>
            <a:r>
              <a:rPr lang="en-GB" dirty="0"/>
              <a:t>Feeling unsafe at work?</a:t>
            </a:r>
          </a:p>
        </p:txBody>
      </p:sp>
    </p:spTree>
    <p:extLst>
      <p:ext uri="{BB962C8B-B14F-4D97-AF65-F5344CB8AC3E}">
        <p14:creationId xmlns:p14="http://schemas.microsoft.com/office/powerpoint/2010/main" val="21483676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3F27206-0471-4628-BEC7-E7500F280C9F}"/>
              </a:ext>
            </a:extLst>
          </p:cNvPr>
          <p:cNvSpPr>
            <a:spLocks noGrp="1"/>
          </p:cNvSpPr>
          <p:nvPr>
            <p:ph idx="1"/>
          </p:nvPr>
        </p:nvSpPr>
        <p:spPr>
          <a:xfrm>
            <a:off x="2051050" y="793215"/>
            <a:ext cx="6464299" cy="3801234"/>
          </a:xfrm>
        </p:spPr>
        <p:txBody>
          <a:bodyPr>
            <a:normAutofit fontScale="62500" lnSpcReduction="20000"/>
          </a:bodyPr>
          <a:lstStyle/>
          <a:p>
            <a:endParaRPr lang="en-GB" dirty="0"/>
          </a:p>
          <a:p>
            <a:pPr marL="457200" indent="-457200">
              <a:buAutoNum type="arabicPeriod"/>
            </a:pPr>
            <a:r>
              <a:rPr lang="en-GB" dirty="0"/>
              <a:t>Talk to managers</a:t>
            </a:r>
          </a:p>
          <a:p>
            <a:endParaRPr lang="en-GB" dirty="0"/>
          </a:p>
          <a:p>
            <a:r>
              <a:rPr lang="en-GB" dirty="0"/>
              <a:t>2	Put concerns in writing, document the hazards and measures needed to 	minimise the risk and record when a timed response is expected.</a:t>
            </a:r>
          </a:p>
          <a:p>
            <a:r>
              <a:rPr lang="en-GB" dirty="0"/>
              <a:t>3	Report to your rep/branch and/or Regional Organiser and ask for advice</a:t>
            </a:r>
          </a:p>
          <a:p>
            <a:r>
              <a:rPr lang="en-GB" dirty="0"/>
              <a:t>4	If working for a contractor ask branch to complain to 	contracting authority	</a:t>
            </a:r>
          </a:p>
          <a:p>
            <a:pPr marL="457200" indent="-457200">
              <a:buAutoNum type="arabicPlain" startAt="5"/>
            </a:pPr>
            <a:r>
              <a:rPr lang="en-GB" dirty="0"/>
              <a:t>If you are a Health and Safety rep carry out a workplace inspection either jointly or unilaterally using your rights as a H&amp;S rep. Repeat advice under ‘2’. (if not a H&amp;S rep consider becoming one)</a:t>
            </a:r>
          </a:p>
          <a:p>
            <a:endParaRPr lang="en-GB" dirty="0"/>
          </a:p>
          <a:p>
            <a:pPr marL="457200" indent="-457200">
              <a:buAutoNum type="arabicPlain" startAt="5"/>
            </a:pPr>
            <a:r>
              <a:rPr lang="en-GB" dirty="0"/>
              <a:t>Raise matter with your joint health and safety committee</a:t>
            </a:r>
          </a:p>
          <a:p>
            <a:pPr marL="457200" indent="-457200">
              <a:buAutoNum type="arabicPlain" startAt="5"/>
            </a:pPr>
            <a:endParaRPr lang="en-GB" dirty="0"/>
          </a:p>
          <a:p>
            <a:pPr marL="457200" indent="-457200">
              <a:buAutoNum type="arabicPlain" startAt="5"/>
            </a:pPr>
            <a:r>
              <a:rPr lang="en-GB" dirty="0"/>
              <a:t>If after taking all reasonable steps consider contacting the HSE (Using contact point </a:t>
            </a:r>
            <a:r>
              <a:rPr lang="en-GB" dirty="0">
                <a:solidFill>
                  <a:srgbClr val="002060"/>
                </a:solidFill>
                <a:hlinkClick r:id="rId2"/>
              </a:rPr>
              <a:t>Union.Covidconcerns@hse.gov.uk</a:t>
            </a:r>
            <a:endParaRPr lang="en-GB" dirty="0">
              <a:solidFill>
                <a:srgbClr val="002060"/>
              </a:solidFill>
            </a:endParaRPr>
          </a:p>
          <a:p>
            <a:r>
              <a:rPr lang="en-GB" dirty="0">
                <a:solidFill>
                  <a:srgbClr val="002060"/>
                </a:solidFill>
              </a:rPr>
              <a:t>                </a:t>
            </a:r>
            <a:r>
              <a:rPr lang="en-GB" dirty="0"/>
              <a:t>You should let them know your concerns, danger(s) to safety, measures      	needed, and the steps you taken to reach agreement with your employer</a:t>
            </a:r>
          </a:p>
          <a:p>
            <a:pPr marL="457200" indent="-457200">
              <a:buAutoNum type="arabicPlain" startAt="5"/>
            </a:pPr>
            <a:endParaRPr lang="en-GB" dirty="0">
              <a:solidFill>
                <a:srgbClr val="002060"/>
              </a:solidFill>
            </a:endParaRPr>
          </a:p>
          <a:p>
            <a:pPr marL="457200" indent="-457200">
              <a:buAutoNum type="arabicPlain" startAt="5"/>
            </a:pPr>
            <a:endParaRPr lang="en-GB" dirty="0"/>
          </a:p>
          <a:p>
            <a:endParaRPr lang="en-GB" dirty="0"/>
          </a:p>
        </p:txBody>
      </p:sp>
      <p:sp>
        <p:nvSpPr>
          <p:cNvPr id="3" name="Title 2">
            <a:extLst>
              <a:ext uri="{FF2B5EF4-FFF2-40B4-BE49-F238E27FC236}">
                <a16:creationId xmlns:a16="http://schemas.microsoft.com/office/drawing/2014/main" id="{535CEAB7-174B-4D3B-B270-8B32AC827595}"/>
              </a:ext>
            </a:extLst>
          </p:cNvPr>
          <p:cNvSpPr>
            <a:spLocks noGrp="1"/>
          </p:cNvSpPr>
          <p:nvPr>
            <p:ph type="title"/>
          </p:nvPr>
        </p:nvSpPr>
        <p:spPr>
          <a:xfrm>
            <a:off x="2057399" y="592139"/>
            <a:ext cx="6475413" cy="201075"/>
          </a:xfrm>
        </p:spPr>
        <p:txBody>
          <a:bodyPr>
            <a:normAutofit fontScale="90000"/>
          </a:bodyPr>
          <a:lstStyle/>
          <a:p>
            <a:r>
              <a:rPr lang="en-GB" dirty="0"/>
              <a:t>Feeling Unsafe? - Some escalation steps</a:t>
            </a:r>
          </a:p>
        </p:txBody>
      </p:sp>
    </p:spTree>
    <p:extLst>
      <p:ext uri="{BB962C8B-B14F-4D97-AF65-F5344CB8AC3E}">
        <p14:creationId xmlns:p14="http://schemas.microsoft.com/office/powerpoint/2010/main" val="41975873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E537BC8-F0A3-494B-B51B-D18275B1B026}"/>
              </a:ext>
            </a:extLst>
          </p:cNvPr>
          <p:cNvSpPr>
            <a:spLocks noGrp="1"/>
          </p:cNvSpPr>
          <p:nvPr>
            <p:ph idx="1"/>
          </p:nvPr>
        </p:nvSpPr>
        <p:spPr>
          <a:xfrm>
            <a:off x="2051050" y="1457011"/>
            <a:ext cx="6464299" cy="3137437"/>
          </a:xfrm>
        </p:spPr>
        <p:txBody>
          <a:bodyPr/>
          <a:lstStyle/>
          <a:p>
            <a:r>
              <a:rPr lang="en-GB" dirty="0"/>
              <a:t>UNISON believes that our members should never be in a situation where they might endanger themselves and others in the course of doing jobs.</a:t>
            </a:r>
          </a:p>
          <a:p>
            <a:r>
              <a:rPr lang="en-GB" dirty="0"/>
              <a:t>Putting you in that situation is potentially a breach of health and safety law and may spread coronavirus to people in high-risk groups.</a:t>
            </a:r>
          </a:p>
          <a:p>
            <a:endParaRPr lang="en-GB" dirty="0"/>
          </a:p>
        </p:txBody>
      </p:sp>
      <p:sp>
        <p:nvSpPr>
          <p:cNvPr id="3" name="Title 2">
            <a:extLst>
              <a:ext uri="{FF2B5EF4-FFF2-40B4-BE49-F238E27FC236}">
                <a16:creationId xmlns:a16="http://schemas.microsoft.com/office/drawing/2014/main" id="{B7E82339-5433-4D0F-A47E-B69ABFD3099D}"/>
              </a:ext>
            </a:extLst>
          </p:cNvPr>
          <p:cNvSpPr>
            <a:spLocks noGrp="1"/>
          </p:cNvSpPr>
          <p:nvPr>
            <p:ph type="title"/>
          </p:nvPr>
        </p:nvSpPr>
        <p:spPr>
          <a:xfrm>
            <a:off x="2057399" y="592139"/>
            <a:ext cx="6475413" cy="684211"/>
          </a:xfrm>
        </p:spPr>
        <p:txBody>
          <a:bodyPr>
            <a:normAutofit fontScale="90000"/>
          </a:bodyPr>
          <a:lstStyle/>
          <a:p>
            <a:r>
              <a:rPr lang="en-GB" b="1" dirty="0"/>
              <a:t>What if I don’t feel my workplace is safe?</a:t>
            </a:r>
            <a:br>
              <a:rPr lang="en-GB" b="1" dirty="0"/>
            </a:br>
            <a:endParaRPr lang="en-GB" dirty="0"/>
          </a:p>
        </p:txBody>
      </p:sp>
    </p:spTree>
    <p:extLst>
      <p:ext uri="{BB962C8B-B14F-4D97-AF65-F5344CB8AC3E}">
        <p14:creationId xmlns:p14="http://schemas.microsoft.com/office/powerpoint/2010/main" val="28362848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E537BC8-F0A3-494B-B51B-D18275B1B026}"/>
              </a:ext>
            </a:extLst>
          </p:cNvPr>
          <p:cNvSpPr>
            <a:spLocks noGrp="1"/>
          </p:cNvSpPr>
          <p:nvPr>
            <p:ph idx="1"/>
          </p:nvPr>
        </p:nvSpPr>
        <p:spPr>
          <a:xfrm>
            <a:off x="2051050" y="1457011"/>
            <a:ext cx="6464299" cy="3137437"/>
          </a:xfrm>
        </p:spPr>
        <p:txBody>
          <a:bodyPr/>
          <a:lstStyle/>
          <a:p>
            <a:r>
              <a:rPr lang="en-GB" dirty="0"/>
              <a:t>As a last resort, when faced with a dangerous working environment which cannot reasonably be averted, every employee has the right not to suffer detriment if they leave, or refuse to attend their place of work (or take other appropriate steps) in circumstances where they reasonably believe there is a risk of being exposed to serious and imminent danger (section 44 of the Employment Rights Act 1996).</a:t>
            </a:r>
          </a:p>
        </p:txBody>
      </p:sp>
      <p:sp>
        <p:nvSpPr>
          <p:cNvPr id="3" name="Title 2">
            <a:extLst>
              <a:ext uri="{FF2B5EF4-FFF2-40B4-BE49-F238E27FC236}">
                <a16:creationId xmlns:a16="http://schemas.microsoft.com/office/drawing/2014/main" id="{B7E82339-5433-4D0F-A47E-B69ABFD3099D}"/>
              </a:ext>
            </a:extLst>
          </p:cNvPr>
          <p:cNvSpPr>
            <a:spLocks noGrp="1"/>
          </p:cNvSpPr>
          <p:nvPr>
            <p:ph type="title"/>
          </p:nvPr>
        </p:nvSpPr>
        <p:spPr>
          <a:xfrm>
            <a:off x="2057399" y="592139"/>
            <a:ext cx="6475413" cy="684211"/>
          </a:xfrm>
        </p:spPr>
        <p:txBody>
          <a:bodyPr>
            <a:normAutofit fontScale="90000"/>
          </a:bodyPr>
          <a:lstStyle/>
          <a:p>
            <a:r>
              <a:rPr lang="en-GB" b="1" dirty="0"/>
              <a:t>What if I don’t feel my workplace is safe?</a:t>
            </a:r>
            <a:br>
              <a:rPr lang="en-GB" b="1" dirty="0"/>
            </a:br>
            <a:endParaRPr lang="en-GB" dirty="0"/>
          </a:p>
        </p:txBody>
      </p:sp>
    </p:spTree>
    <p:extLst>
      <p:ext uri="{BB962C8B-B14F-4D97-AF65-F5344CB8AC3E}">
        <p14:creationId xmlns:p14="http://schemas.microsoft.com/office/powerpoint/2010/main" val="12038100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E537BC8-F0A3-494B-B51B-D18275B1B026}"/>
              </a:ext>
            </a:extLst>
          </p:cNvPr>
          <p:cNvSpPr>
            <a:spLocks noGrp="1"/>
          </p:cNvSpPr>
          <p:nvPr>
            <p:ph idx="1"/>
          </p:nvPr>
        </p:nvSpPr>
        <p:spPr>
          <a:xfrm>
            <a:off x="2051050" y="1457011"/>
            <a:ext cx="6464299" cy="3137437"/>
          </a:xfrm>
        </p:spPr>
        <p:txBody>
          <a:bodyPr>
            <a:normAutofit lnSpcReduction="10000"/>
          </a:bodyPr>
          <a:lstStyle/>
          <a:p>
            <a:r>
              <a:rPr lang="en-GB" dirty="0"/>
              <a:t>Although this is very much a right of last resort, the context of a situation will be key on whether refusing to return to work or any other steps are appropriate.  This means that an employee cannot automatically refuse a reasonable instruction to return to work without a good reason.</a:t>
            </a:r>
          </a:p>
          <a:p>
            <a:r>
              <a:rPr lang="en-GB" dirty="0"/>
              <a:t>If you feel you are being put at risk it is crucial to get advice and discuss the situation with your UNISON representative. </a:t>
            </a:r>
            <a:r>
              <a:rPr lang="en-GB" dirty="0">
                <a:hlinkClick r:id="rId2"/>
              </a:rPr>
              <a:t>Contact your branch</a:t>
            </a:r>
            <a:r>
              <a:rPr lang="en-GB" dirty="0"/>
              <a:t> and if needed you can seek advice from our regional office or </a:t>
            </a:r>
            <a:r>
              <a:rPr lang="en-GB" dirty="0">
                <a:hlinkClick r:id="rId3"/>
              </a:rPr>
              <a:t>legal team</a:t>
            </a:r>
            <a:r>
              <a:rPr lang="en-GB" dirty="0"/>
              <a:t>.</a:t>
            </a:r>
          </a:p>
          <a:p>
            <a:endParaRPr lang="en-GB" dirty="0"/>
          </a:p>
        </p:txBody>
      </p:sp>
      <p:sp>
        <p:nvSpPr>
          <p:cNvPr id="3" name="Title 2">
            <a:extLst>
              <a:ext uri="{FF2B5EF4-FFF2-40B4-BE49-F238E27FC236}">
                <a16:creationId xmlns:a16="http://schemas.microsoft.com/office/drawing/2014/main" id="{B7E82339-5433-4D0F-A47E-B69ABFD3099D}"/>
              </a:ext>
            </a:extLst>
          </p:cNvPr>
          <p:cNvSpPr>
            <a:spLocks noGrp="1"/>
          </p:cNvSpPr>
          <p:nvPr>
            <p:ph type="title"/>
          </p:nvPr>
        </p:nvSpPr>
        <p:spPr>
          <a:xfrm>
            <a:off x="2057399" y="592139"/>
            <a:ext cx="6475413" cy="684211"/>
          </a:xfrm>
        </p:spPr>
        <p:txBody>
          <a:bodyPr>
            <a:normAutofit fontScale="90000"/>
          </a:bodyPr>
          <a:lstStyle/>
          <a:p>
            <a:r>
              <a:rPr lang="en-GB" b="1" dirty="0"/>
              <a:t>What if I don’t feel my workplace is safe?</a:t>
            </a:r>
            <a:br>
              <a:rPr lang="en-GB" b="1" dirty="0"/>
            </a:br>
            <a:endParaRPr lang="en-GB" dirty="0"/>
          </a:p>
        </p:txBody>
      </p:sp>
    </p:spTree>
    <p:extLst>
      <p:ext uri="{BB962C8B-B14F-4D97-AF65-F5344CB8AC3E}">
        <p14:creationId xmlns:p14="http://schemas.microsoft.com/office/powerpoint/2010/main" val="1424098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64D67D3-FFFE-46A9-9BF1-B57FC4DCB42C}"/>
              </a:ext>
            </a:extLst>
          </p:cNvPr>
          <p:cNvSpPr>
            <a:spLocks noGrp="1"/>
          </p:cNvSpPr>
          <p:nvPr>
            <p:ph idx="1"/>
          </p:nvPr>
        </p:nvSpPr>
        <p:spPr>
          <a:xfrm>
            <a:off x="2051050" y="1225899"/>
            <a:ext cx="6464299" cy="3368549"/>
          </a:xfrm>
        </p:spPr>
        <p:txBody>
          <a:bodyPr>
            <a:normAutofit fontScale="92500" lnSpcReduction="20000"/>
          </a:bodyPr>
          <a:lstStyle/>
          <a:p>
            <a:r>
              <a:rPr lang="en-GB" dirty="0">
                <a:hlinkClick r:id="rId2">
                  <a:extLst>
                    <a:ext uri="{A12FA001-AC4F-418D-AE19-62706E023703}">
                      <ahyp:hlinkClr xmlns:ahyp="http://schemas.microsoft.com/office/drawing/2018/hyperlinkcolor" val="tx"/>
                    </a:ext>
                  </a:extLst>
                </a:hlinkClick>
              </a:rPr>
              <a:t>Contact Public Health England here:</a:t>
            </a:r>
          </a:p>
          <a:p>
            <a:r>
              <a:rPr lang="en-GB" sz="1400" dirty="0">
                <a:solidFill>
                  <a:schemeClr val="accent4">
                    <a:lumMod val="50000"/>
                  </a:schemeClr>
                </a:solidFill>
                <a:hlinkClick r:id="rId2">
                  <a:extLst>
                    <a:ext uri="{A12FA001-AC4F-418D-AE19-62706E023703}">
                      <ahyp:hlinkClr xmlns:ahyp="http://schemas.microsoft.com/office/drawing/2018/hyperlinkcolor" val="tx"/>
                    </a:ext>
                  </a:extLst>
                </a:hlinkClick>
              </a:rPr>
              <a:t>Contacts: PHE regions and local centres - GOV.UK</a:t>
            </a:r>
            <a:endParaRPr lang="en-GB" sz="1400" dirty="0">
              <a:solidFill>
                <a:schemeClr val="accent4">
                  <a:lumMod val="50000"/>
                </a:schemeClr>
              </a:solidFill>
            </a:endParaRPr>
          </a:p>
          <a:p>
            <a:endParaRPr lang="en-GB" dirty="0"/>
          </a:p>
          <a:p>
            <a:r>
              <a:rPr lang="en-GB" dirty="0"/>
              <a:t>Health Protection Scotland here:</a:t>
            </a:r>
          </a:p>
          <a:p>
            <a:r>
              <a:rPr lang="en-GB" sz="1400" dirty="0">
                <a:solidFill>
                  <a:schemeClr val="accent4">
                    <a:lumMod val="50000"/>
                  </a:schemeClr>
                </a:solidFill>
                <a:hlinkClick r:id="rId3">
                  <a:extLst>
                    <a:ext uri="{A12FA001-AC4F-418D-AE19-62706E023703}">
                      <ahyp:hlinkClr xmlns:ahyp="http://schemas.microsoft.com/office/drawing/2018/hyperlinkcolor" val="tx"/>
                    </a:ext>
                  </a:extLst>
                </a:hlinkClick>
              </a:rPr>
              <a:t>HPS Website - Contact Us - Health Protection Scotland</a:t>
            </a:r>
            <a:endParaRPr lang="en-GB" sz="1400" dirty="0">
              <a:solidFill>
                <a:schemeClr val="accent4">
                  <a:lumMod val="50000"/>
                </a:schemeClr>
              </a:solidFill>
            </a:endParaRPr>
          </a:p>
          <a:p>
            <a:endParaRPr lang="en-GB" sz="1400" dirty="0">
              <a:solidFill>
                <a:schemeClr val="accent6"/>
              </a:solidFill>
            </a:endParaRPr>
          </a:p>
          <a:p>
            <a:r>
              <a:rPr lang="en-GB" sz="2000" dirty="0"/>
              <a:t>Public Health Wales here:</a:t>
            </a:r>
          </a:p>
          <a:p>
            <a:r>
              <a:rPr lang="en-GB" sz="1400" dirty="0">
                <a:hlinkClick r:id="rId4"/>
              </a:rPr>
              <a:t>Contact Us - Public Health Wales</a:t>
            </a:r>
            <a:endParaRPr lang="en-GB" sz="1400" dirty="0"/>
          </a:p>
          <a:p>
            <a:endParaRPr lang="en-GB" sz="1400" dirty="0"/>
          </a:p>
          <a:p>
            <a:r>
              <a:rPr lang="en-GB" sz="1900" dirty="0"/>
              <a:t>Public Health Agency Northern Ireland here:</a:t>
            </a:r>
          </a:p>
          <a:p>
            <a:endParaRPr lang="en-GB" sz="1400" dirty="0"/>
          </a:p>
          <a:p>
            <a:r>
              <a:rPr lang="en-GB" sz="1400" dirty="0">
                <a:solidFill>
                  <a:schemeClr val="accent4">
                    <a:lumMod val="50000"/>
                  </a:schemeClr>
                </a:solidFill>
                <a:hlinkClick r:id="rId5">
                  <a:extLst>
                    <a:ext uri="{A12FA001-AC4F-418D-AE19-62706E023703}">
                      <ahyp:hlinkClr xmlns:ahyp="http://schemas.microsoft.com/office/drawing/2018/hyperlinkcolor" val="tx"/>
                    </a:ext>
                  </a:extLst>
                </a:hlinkClick>
              </a:rPr>
              <a:t>Public Health Agency | </a:t>
            </a:r>
            <a:r>
              <a:rPr lang="en-GB" sz="1400" dirty="0" err="1">
                <a:solidFill>
                  <a:schemeClr val="accent4">
                    <a:lumMod val="50000"/>
                  </a:schemeClr>
                </a:solidFill>
                <a:hlinkClick r:id="rId5">
                  <a:extLst>
                    <a:ext uri="{A12FA001-AC4F-418D-AE19-62706E023703}">
                      <ahyp:hlinkClr xmlns:ahyp="http://schemas.microsoft.com/office/drawing/2018/hyperlinkcolor" val="tx"/>
                    </a:ext>
                  </a:extLst>
                </a:hlinkClick>
              </a:rPr>
              <a:t>nidirect</a:t>
            </a:r>
            <a:endParaRPr lang="en-GB" sz="1400" dirty="0">
              <a:solidFill>
                <a:schemeClr val="accent4">
                  <a:lumMod val="50000"/>
                </a:schemeClr>
              </a:solidFill>
            </a:endParaRPr>
          </a:p>
        </p:txBody>
      </p:sp>
      <p:sp>
        <p:nvSpPr>
          <p:cNvPr id="3" name="Title 2">
            <a:extLst>
              <a:ext uri="{FF2B5EF4-FFF2-40B4-BE49-F238E27FC236}">
                <a16:creationId xmlns:a16="http://schemas.microsoft.com/office/drawing/2014/main" id="{795B203F-9A7B-4A98-AE24-C6C44F8888F6}"/>
              </a:ext>
            </a:extLst>
          </p:cNvPr>
          <p:cNvSpPr>
            <a:spLocks noGrp="1"/>
          </p:cNvSpPr>
          <p:nvPr>
            <p:ph type="title"/>
          </p:nvPr>
        </p:nvSpPr>
        <p:spPr>
          <a:xfrm>
            <a:off x="2057399" y="592140"/>
            <a:ext cx="6475413" cy="332308"/>
          </a:xfrm>
        </p:spPr>
        <p:txBody>
          <a:bodyPr>
            <a:normAutofit/>
          </a:bodyPr>
          <a:lstStyle/>
          <a:p>
            <a:r>
              <a:rPr lang="en-GB" sz="1800" b="1" dirty="0"/>
              <a:t>Useful Links 1</a:t>
            </a:r>
          </a:p>
        </p:txBody>
      </p:sp>
    </p:spTree>
    <p:extLst>
      <p:ext uri="{BB962C8B-B14F-4D97-AF65-F5344CB8AC3E}">
        <p14:creationId xmlns:p14="http://schemas.microsoft.com/office/powerpoint/2010/main" val="22594789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1A1098F-2E4B-42C4-8394-CCA3D4A5DAF5}"/>
              </a:ext>
            </a:extLst>
          </p:cNvPr>
          <p:cNvSpPr>
            <a:spLocks noGrp="1"/>
          </p:cNvSpPr>
          <p:nvPr>
            <p:ph idx="1"/>
          </p:nvPr>
        </p:nvSpPr>
        <p:spPr>
          <a:xfrm>
            <a:off x="2051050" y="1075173"/>
            <a:ext cx="6464299" cy="3519275"/>
          </a:xfrm>
        </p:spPr>
        <p:txBody>
          <a:bodyPr>
            <a:normAutofit fontScale="70000" lnSpcReduction="20000"/>
          </a:bodyPr>
          <a:lstStyle/>
          <a:p>
            <a:r>
              <a:rPr lang="en-GB" dirty="0"/>
              <a:t>More information from Public Health England here:</a:t>
            </a:r>
          </a:p>
          <a:p>
            <a:r>
              <a:rPr lang="en-GB" dirty="0"/>
              <a:t> </a:t>
            </a:r>
            <a:r>
              <a:rPr lang="en-GB" sz="1700" dirty="0">
                <a:solidFill>
                  <a:schemeClr val="accent5"/>
                </a:solidFill>
                <a:hlinkClick r:id="rId2">
                  <a:extLst>
                    <a:ext uri="{A12FA001-AC4F-418D-AE19-62706E023703}">
                      <ahyp:hlinkClr xmlns:ahyp="http://schemas.microsoft.com/office/drawing/2018/hyperlinkcolor" val="tx"/>
                    </a:ext>
                  </a:extLst>
                </a:hlinkClick>
              </a:rPr>
              <a:t>https://www.gov.uk/government/publications/wuhan-novel-coronavirus-infection-prevention-and-control/covid-19-personal-protective-equipment-ppe</a:t>
            </a:r>
            <a:endParaRPr lang="en-GB" sz="1700" dirty="0">
              <a:solidFill>
                <a:schemeClr val="accent5"/>
              </a:solidFill>
            </a:endParaRPr>
          </a:p>
          <a:p>
            <a:r>
              <a:rPr lang="en-GB" dirty="0"/>
              <a:t>More information from Health Protection Scotland here:</a:t>
            </a:r>
          </a:p>
          <a:p>
            <a:r>
              <a:rPr lang="en-GB" sz="1800" dirty="0">
                <a:solidFill>
                  <a:schemeClr val="accent5"/>
                </a:solidFill>
                <a:hlinkClick r:id="rId3">
                  <a:extLst>
                    <a:ext uri="{A12FA001-AC4F-418D-AE19-62706E023703}">
                      <ahyp:hlinkClr xmlns:ahyp="http://schemas.microsoft.com/office/drawing/2018/hyperlinkcolor" val="tx"/>
                    </a:ext>
                  </a:extLst>
                </a:hlinkClick>
              </a:rPr>
              <a:t>https://www.hps.scot.nhs.uk/a-to-z-of-topics/wuhan-novel-coronavirus/</a:t>
            </a:r>
            <a:endParaRPr lang="en-GB" sz="1800" dirty="0">
              <a:solidFill>
                <a:schemeClr val="accent5"/>
              </a:solidFill>
            </a:endParaRPr>
          </a:p>
          <a:p>
            <a:r>
              <a:rPr lang="en-GB" dirty="0"/>
              <a:t>More Information from Public Health Wales here:</a:t>
            </a:r>
          </a:p>
          <a:p>
            <a:r>
              <a:rPr lang="en-GB" sz="1500" dirty="0">
                <a:solidFill>
                  <a:schemeClr val="accent5"/>
                </a:solidFill>
                <a:hlinkClick r:id="rId4">
                  <a:extLst>
                    <a:ext uri="{A12FA001-AC4F-418D-AE19-62706E023703}">
                      <ahyp:hlinkClr xmlns:ahyp="http://schemas.microsoft.com/office/drawing/2018/hyperlinkcolor" val="tx"/>
                    </a:ext>
                  </a:extLst>
                </a:hlinkClick>
              </a:rPr>
              <a:t>https://gov.wales/coronavirus-covid-19-guidance-social-or-community-care-and-residential-settings</a:t>
            </a:r>
            <a:endParaRPr lang="en-GB" sz="1500" dirty="0">
              <a:solidFill>
                <a:schemeClr val="accent5"/>
              </a:solidFill>
            </a:endParaRPr>
          </a:p>
          <a:p>
            <a:endParaRPr lang="en-GB" sz="1500" dirty="0">
              <a:solidFill>
                <a:schemeClr val="accent5"/>
              </a:solidFill>
            </a:endParaRPr>
          </a:p>
          <a:p>
            <a:r>
              <a:rPr lang="en-GB" sz="1600" b="0" dirty="0">
                <a:hlinkClick r:id="rId5"/>
              </a:rPr>
              <a:t>https://phw.nhs.wales/topics/latest-information-on-novel-coronavirus-covid-19/</a:t>
            </a:r>
            <a:endParaRPr lang="en-GB" sz="1600" b="0" dirty="0"/>
          </a:p>
          <a:p>
            <a:endParaRPr lang="en-GB" sz="1500" dirty="0">
              <a:solidFill>
                <a:schemeClr val="accent5"/>
              </a:solidFill>
            </a:endParaRPr>
          </a:p>
          <a:p>
            <a:r>
              <a:rPr lang="en-GB" dirty="0"/>
              <a:t>More information from Public Health Agency Northern Ireland.</a:t>
            </a:r>
          </a:p>
          <a:p>
            <a:r>
              <a:rPr lang="en-GB" sz="1800" dirty="0">
                <a:hlinkClick r:id="rId6"/>
              </a:rPr>
              <a:t>https://www.gov.uk/government/publications/wuhan-novel-coronavirus-infection-prevention-and-control</a:t>
            </a:r>
            <a:endParaRPr lang="en-GB" sz="1800" dirty="0"/>
          </a:p>
          <a:p>
            <a:endParaRPr lang="en-GB" dirty="0"/>
          </a:p>
          <a:p>
            <a:r>
              <a:rPr lang="en-GB" sz="1500" dirty="0">
                <a:solidFill>
                  <a:schemeClr val="accent4">
                    <a:lumMod val="50000"/>
                  </a:schemeClr>
                </a:solidFill>
                <a:hlinkClick r:id="rId7">
                  <a:extLst>
                    <a:ext uri="{A12FA001-AC4F-418D-AE19-62706E023703}">
                      <ahyp:hlinkClr xmlns:ahyp="http://schemas.microsoft.com/office/drawing/2018/hyperlinkcolor" val="tx"/>
                    </a:ext>
                  </a:extLst>
                </a:hlinkClick>
              </a:rPr>
              <a:t>https://www.unison-ni.org.uk/sites/default/files/HSC Coronavirus New_0.pdf</a:t>
            </a:r>
            <a:endParaRPr lang="en-GB" sz="1500" dirty="0">
              <a:solidFill>
                <a:schemeClr val="accent4">
                  <a:lumMod val="50000"/>
                </a:schemeClr>
              </a:solidFill>
            </a:endParaRPr>
          </a:p>
          <a:p>
            <a:endParaRPr lang="en-GB" dirty="0"/>
          </a:p>
        </p:txBody>
      </p:sp>
      <p:sp>
        <p:nvSpPr>
          <p:cNvPr id="5" name="Title 4">
            <a:extLst>
              <a:ext uri="{FF2B5EF4-FFF2-40B4-BE49-F238E27FC236}">
                <a16:creationId xmlns:a16="http://schemas.microsoft.com/office/drawing/2014/main" id="{6C7A459C-49B1-4C5E-9541-FE3020F46CC3}"/>
              </a:ext>
            </a:extLst>
          </p:cNvPr>
          <p:cNvSpPr>
            <a:spLocks noGrp="1"/>
          </p:cNvSpPr>
          <p:nvPr>
            <p:ph type="title"/>
          </p:nvPr>
        </p:nvSpPr>
        <p:spPr>
          <a:xfrm>
            <a:off x="1966964" y="-323290"/>
            <a:ext cx="6475413" cy="1187449"/>
          </a:xfrm>
        </p:spPr>
        <p:txBody>
          <a:bodyPr>
            <a:normAutofit/>
          </a:bodyPr>
          <a:lstStyle/>
          <a:p>
            <a:r>
              <a:rPr lang="en-GB" sz="1800" b="1" dirty="0"/>
              <a:t>Useful links 2</a:t>
            </a:r>
          </a:p>
        </p:txBody>
      </p:sp>
    </p:spTree>
    <p:extLst>
      <p:ext uri="{BB962C8B-B14F-4D97-AF65-F5344CB8AC3E}">
        <p14:creationId xmlns:p14="http://schemas.microsoft.com/office/powerpoint/2010/main" val="41051421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E3ECB8E-40FB-489C-B814-17189DD1C283}"/>
              </a:ext>
            </a:extLst>
          </p:cNvPr>
          <p:cNvSpPr>
            <a:spLocks noGrp="1"/>
          </p:cNvSpPr>
          <p:nvPr>
            <p:ph idx="1"/>
          </p:nvPr>
        </p:nvSpPr>
        <p:spPr>
          <a:xfrm>
            <a:off x="2051050" y="1014885"/>
            <a:ext cx="6464299" cy="3579564"/>
          </a:xfrm>
        </p:spPr>
        <p:txBody>
          <a:bodyPr>
            <a:normAutofit lnSpcReduction="10000"/>
          </a:bodyPr>
          <a:lstStyle/>
          <a:p>
            <a:endParaRPr lang="en-GB" sz="1300" dirty="0"/>
          </a:p>
          <a:p>
            <a:r>
              <a:rPr lang="en-GB" sz="1300" dirty="0"/>
              <a:t>Personal protective equipment (PPE) – resource for care workers delivering homecare (domiciliary care) during sustained COVID-19 transmission in England here:</a:t>
            </a:r>
          </a:p>
          <a:p>
            <a:r>
              <a:rPr lang="en-GB" sz="1300" dirty="0">
                <a:solidFill>
                  <a:schemeClr val="accent4"/>
                </a:solidFill>
                <a:hlinkClick r:id="rId2">
                  <a:extLst>
                    <a:ext uri="{A12FA001-AC4F-418D-AE19-62706E023703}">
                      <ahyp:hlinkClr xmlns:ahyp="http://schemas.microsoft.com/office/drawing/2018/hyperlinkcolor" val="tx"/>
                    </a:ext>
                  </a:extLst>
                </a:hlinkClick>
              </a:rPr>
              <a:t>https://assets.publishing.service.gov.uk/government/uploads/system/uploads/attachment_data/file/884165/Domiciliary_guidance_England.pdf</a:t>
            </a:r>
            <a:endParaRPr lang="en-GB" sz="1300" dirty="0">
              <a:solidFill>
                <a:schemeClr val="accent4"/>
              </a:solidFill>
            </a:endParaRPr>
          </a:p>
          <a:p>
            <a:endParaRPr lang="en-GB" sz="1300" dirty="0">
              <a:solidFill>
                <a:schemeClr val="accent4"/>
              </a:solidFill>
            </a:endParaRPr>
          </a:p>
          <a:p>
            <a:r>
              <a:rPr lang="en-GB" sz="1300" dirty="0"/>
              <a:t>How to work safely in domiciliary care in England here: </a:t>
            </a:r>
          </a:p>
          <a:p>
            <a:r>
              <a:rPr lang="en-GB" sz="1300" dirty="0">
                <a:solidFill>
                  <a:schemeClr val="accent4"/>
                </a:solidFill>
                <a:hlinkClick r:id="rId3">
                  <a:extLst>
                    <a:ext uri="{A12FA001-AC4F-418D-AE19-62706E023703}">
                      <ahyp:hlinkClr xmlns:ahyp="http://schemas.microsoft.com/office/drawing/2018/hyperlinkcolor" val="tx"/>
                    </a:ext>
                  </a:extLst>
                </a:hlinkClick>
              </a:rPr>
              <a:t>https://www.gov.uk/government/publications/covid-19-how-to-work-safely-in-domiciliary-care</a:t>
            </a:r>
            <a:endParaRPr lang="en-GB" dirty="0"/>
          </a:p>
          <a:p>
            <a:r>
              <a:rPr lang="en-GB" sz="1200" dirty="0"/>
              <a:t>Heath and Safety Executive contact point  </a:t>
            </a:r>
          </a:p>
          <a:p>
            <a:r>
              <a:rPr lang="en-GB" sz="1200" dirty="0">
                <a:solidFill>
                  <a:srgbClr val="002060"/>
                </a:solidFill>
                <a:hlinkClick r:id="rId4"/>
              </a:rPr>
              <a:t>Union.Covidconcerns@hse.gov.uk</a:t>
            </a:r>
            <a:endParaRPr lang="en-GB" sz="1200" dirty="0">
              <a:solidFill>
                <a:srgbClr val="002060"/>
              </a:solidFill>
            </a:endParaRPr>
          </a:p>
          <a:p>
            <a:endParaRPr lang="en-GB" sz="1200" dirty="0">
              <a:solidFill>
                <a:srgbClr val="002060"/>
              </a:solidFill>
            </a:endParaRPr>
          </a:p>
          <a:p>
            <a:r>
              <a:rPr lang="en-GB" sz="1200" dirty="0">
                <a:solidFill>
                  <a:srgbClr val="002060"/>
                </a:solidFill>
              </a:rPr>
              <a:t>Criteria for shielding (vulnerable groups):</a:t>
            </a:r>
          </a:p>
          <a:p>
            <a:r>
              <a:rPr lang="en-GB" sz="1200" b="0" dirty="0">
                <a:solidFill>
                  <a:schemeClr val="accent4"/>
                </a:solidFill>
                <a:hlinkClick r:id="rId5">
                  <a:extLst>
                    <a:ext uri="{A12FA001-AC4F-418D-AE19-62706E023703}">
                      <ahyp:hlinkClr xmlns:ahyp="http://schemas.microsoft.com/office/drawing/2018/hyperlinkcolor" val="tx"/>
                    </a:ext>
                  </a:extLst>
                </a:hlinkClick>
              </a:rPr>
              <a:t>criteria for shielding (vulnerable groups)</a:t>
            </a:r>
            <a:endParaRPr lang="en-GB" sz="1200" b="0" dirty="0">
              <a:solidFill>
                <a:schemeClr val="accent4"/>
              </a:solidFill>
            </a:endParaRPr>
          </a:p>
          <a:p>
            <a:endParaRPr lang="en-GB" sz="1200" dirty="0">
              <a:solidFill>
                <a:srgbClr val="002060"/>
              </a:solidFill>
            </a:endParaRPr>
          </a:p>
          <a:p>
            <a:endParaRPr lang="en-GB" dirty="0"/>
          </a:p>
        </p:txBody>
      </p:sp>
      <p:sp>
        <p:nvSpPr>
          <p:cNvPr id="3" name="Title 2">
            <a:extLst>
              <a:ext uri="{FF2B5EF4-FFF2-40B4-BE49-F238E27FC236}">
                <a16:creationId xmlns:a16="http://schemas.microsoft.com/office/drawing/2014/main" id="{10AE2BBF-8850-44BB-9A2C-AE9C2FDE5248}"/>
              </a:ext>
            </a:extLst>
          </p:cNvPr>
          <p:cNvSpPr>
            <a:spLocks noGrp="1"/>
          </p:cNvSpPr>
          <p:nvPr>
            <p:ph type="title"/>
          </p:nvPr>
        </p:nvSpPr>
        <p:spPr>
          <a:xfrm>
            <a:off x="2057399" y="592140"/>
            <a:ext cx="6475413" cy="241874"/>
          </a:xfrm>
        </p:spPr>
        <p:txBody>
          <a:bodyPr>
            <a:normAutofit fontScale="90000"/>
          </a:bodyPr>
          <a:lstStyle/>
          <a:p>
            <a:r>
              <a:rPr lang="en-GB" sz="1800" dirty="0"/>
              <a:t>Useful Links 3</a:t>
            </a:r>
          </a:p>
        </p:txBody>
      </p:sp>
    </p:spTree>
    <p:extLst>
      <p:ext uri="{BB962C8B-B14F-4D97-AF65-F5344CB8AC3E}">
        <p14:creationId xmlns:p14="http://schemas.microsoft.com/office/powerpoint/2010/main" val="9597963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C45210-3190-45C4-B1DE-F8805EBA1A2E}"/>
              </a:ext>
            </a:extLst>
          </p:cNvPr>
          <p:cNvSpPr>
            <a:spLocks noGrp="1"/>
          </p:cNvSpPr>
          <p:nvPr>
            <p:ph idx="1"/>
          </p:nvPr>
        </p:nvSpPr>
        <p:spPr>
          <a:xfrm>
            <a:off x="2051050" y="1125415"/>
            <a:ext cx="6464299" cy="3469033"/>
          </a:xfrm>
        </p:spPr>
        <p:txBody>
          <a:bodyPr>
            <a:normAutofit fontScale="47500" lnSpcReduction="20000"/>
          </a:bodyPr>
          <a:lstStyle/>
          <a:p>
            <a:endParaRPr lang="en-GB" dirty="0"/>
          </a:p>
          <a:p>
            <a:r>
              <a:rPr lang="en-GB" dirty="0"/>
              <a:t>Main COVID-19 advice page </a:t>
            </a:r>
          </a:p>
          <a:p>
            <a:r>
              <a:rPr lang="en-GB" u="sng" dirty="0">
                <a:solidFill>
                  <a:schemeClr val="accent4">
                    <a:lumMod val="50000"/>
                  </a:schemeClr>
                </a:solidFill>
                <a:hlinkClick r:id="rId2">
                  <a:extLst>
                    <a:ext uri="{A12FA001-AC4F-418D-AE19-62706E023703}">
                      <ahyp:hlinkClr xmlns:ahyp="http://schemas.microsoft.com/office/drawing/2018/hyperlinkcolor" val="tx"/>
                    </a:ext>
                  </a:extLst>
                </a:hlinkClick>
              </a:rPr>
              <a:t>https://www.unison.org.uk/coronavirus-rights-work/</a:t>
            </a:r>
            <a:endParaRPr lang="en-GB" dirty="0">
              <a:solidFill>
                <a:schemeClr val="accent4">
                  <a:lumMod val="50000"/>
                </a:schemeClr>
              </a:solidFill>
            </a:endParaRPr>
          </a:p>
          <a:p>
            <a:r>
              <a:rPr lang="en-GB" dirty="0"/>
              <a:t>Main PPE Guidance</a:t>
            </a:r>
          </a:p>
          <a:p>
            <a:r>
              <a:rPr lang="en-GB" u="sng" dirty="0">
                <a:solidFill>
                  <a:schemeClr val="accent4">
                    <a:lumMod val="50000"/>
                  </a:schemeClr>
                </a:solidFill>
                <a:hlinkClick r:id="rId3">
                  <a:extLst>
                    <a:ext uri="{A12FA001-AC4F-418D-AE19-62706E023703}">
                      <ahyp:hlinkClr xmlns:ahyp="http://schemas.microsoft.com/office/drawing/2018/hyperlinkcolor" val="tx"/>
                    </a:ext>
                  </a:extLst>
                </a:hlinkClick>
              </a:rPr>
              <a:t>https://www.unison.org.uk/coronavirus-rights-work/personal-protective-equipment-coronavirus/</a:t>
            </a:r>
            <a:endParaRPr lang="en-GB" dirty="0">
              <a:solidFill>
                <a:schemeClr val="accent4">
                  <a:lumMod val="50000"/>
                </a:schemeClr>
              </a:solidFill>
            </a:endParaRPr>
          </a:p>
          <a:p>
            <a:r>
              <a:rPr lang="en-GB" dirty="0"/>
              <a:t>Existing COVID-19 Bargaining Guides</a:t>
            </a:r>
          </a:p>
          <a:p>
            <a:r>
              <a:rPr lang="en-GB" u="sng" dirty="0">
                <a:solidFill>
                  <a:schemeClr val="accent4">
                    <a:lumMod val="50000"/>
                  </a:schemeClr>
                </a:solidFill>
                <a:hlinkClick r:id="rId4">
                  <a:extLst>
                    <a:ext uri="{A12FA001-AC4F-418D-AE19-62706E023703}">
                      <ahyp:hlinkClr xmlns:ahyp="http://schemas.microsoft.com/office/drawing/2018/hyperlinkcolor" val="tx"/>
                    </a:ext>
                  </a:extLst>
                </a:hlinkClick>
              </a:rPr>
              <a:t>https://www.unison.org.uk/get-involved/in-your-workplace/key-documents-tools-activists/bargaining-guides/</a:t>
            </a:r>
            <a:endParaRPr lang="en-GB" dirty="0">
              <a:solidFill>
                <a:schemeClr val="accent4">
                  <a:lumMod val="50000"/>
                </a:schemeClr>
              </a:solidFill>
            </a:endParaRPr>
          </a:p>
          <a:p>
            <a:r>
              <a:rPr lang="en-GB" dirty="0"/>
              <a:t> </a:t>
            </a:r>
          </a:p>
          <a:p>
            <a:r>
              <a:rPr lang="en-GB" dirty="0"/>
              <a:t>Outside UNISON</a:t>
            </a:r>
          </a:p>
          <a:p>
            <a:r>
              <a:rPr lang="en-GB" dirty="0"/>
              <a:t>Public Health Advice Page central hub for PPE</a:t>
            </a:r>
          </a:p>
          <a:p>
            <a:r>
              <a:rPr lang="en-GB" u="sng" dirty="0">
                <a:solidFill>
                  <a:schemeClr val="accent4">
                    <a:lumMod val="50000"/>
                  </a:schemeClr>
                </a:solidFill>
                <a:hlinkClick r:id="rId5">
                  <a:extLst>
                    <a:ext uri="{A12FA001-AC4F-418D-AE19-62706E023703}">
                      <ahyp:hlinkClr xmlns:ahyp="http://schemas.microsoft.com/office/drawing/2018/hyperlinkcolor" val="tx"/>
                    </a:ext>
                  </a:extLst>
                </a:hlinkClick>
              </a:rPr>
              <a:t>https://www.gov.uk/government/publications/wuhan-novel-coronavirus-infection-prevention-and-control?utm_source=7c916e5e-b965-44d0-a304-cf38d248abba&amp;utm_medium=email&amp;utm_campaign=govuk-notifications&amp;utm_content=immediate</a:t>
            </a:r>
            <a:endParaRPr lang="en-GB" dirty="0">
              <a:solidFill>
                <a:schemeClr val="accent4">
                  <a:lumMod val="50000"/>
                </a:schemeClr>
              </a:solidFill>
            </a:endParaRPr>
          </a:p>
          <a:p>
            <a:r>
              <a:rPr lang="en-GB" dirty="0"/>
              <a:t> </a:t>
            </a:r>
          </a:p>
          <a:p>
            <a:r>
              <a:rPr lang="en-GB" dirty="0"/>
              <a:t>HSE sources</a:t>
            </a:r>
          </a:p>
          <a:p>
            <a:r>
              <a:rPr lang="en-GB" u="sng" dirty="0">
                <a:solidFill>
                  <a:schemeClr val="accent4">
                    <a:lumMod val="50000"/>
                  </a:schemeClr>
                </a:solidFill>
                <a:hlinkClick r:id="rId6">
                  <a:extLst>
                    <a:ext uri="{A12FA001-AC4F-418D-AE19-62706E023703}">
                      <ahyp:hlinkClr xmlns:ahyp="http://schemas.microsoft.com/office/drawing/2018/hyperlinkcolor" val="tx"/>
                    </a:ext>
                  </a:extLst>
                </a:hlinkClick>
              </a:rPr>
              <a:t>https://www.hse.gov.uk/news/coronavirus.htm</a:t>
            </a:r>
            <a:endParaRPr lang="en-GB" dirty="0">
              <a:solidFill>
                <a:schemeClr val="accent4">
                  <a:lumMod val="50000"/>
                </a:schemeClr>
              </a:solidFill>
            </a:endParaRPr>
          </a:p>
          <a:p>
            <a:endParaRPr lang="en-GB" dirty="0"/>
          </a:p>
        </p:txBody>
      </p:sp>
      <p:sp>
        <p:nvSpPr>
          <p:cNvPr id="3" name="Title 2">
            <a:extLst>
              <a:ext uri="{FF2B5EF4-FFF2-40B4-BE49-F238E27FC236}">
                <a16:creationId xmlns:a16="http://schemas.microsoft.com/office/drawing/2014/main" id="{089DEF75-9F90-4556-B8C4-8F913C761DB0}"/>
              </a:ext>
            </a:extLst>
          </p:cNvPr>
          <p:cNvSpPr>
            <a:spLocks noGrp="1"/>
          </p:cNvSpPr>
          <p:nvPr>
            <p:ph type="title"/>
          </p:nvPr>
        </p:nvSpPr>
        <p:spPr>
          <a:xfrm>
            <a:off x="2057399" y="592139"/>
            <a:ext cx="6475413" cy="322261"/>
          </a:xfrm>
        </p:spPr>
        <p:txBody>
          <a:bodyPr>
            <a:normAutofit/>
          </a:bodyPr>
          <a:lstStyle/>
          <a:p>
            <a:r>
              <a:rPr lang="en-GB" sz="1600" dirty="0"/>
              <a:t>Useful Links 4</a:t>
            </a:r>
          </a:p>
        </p:txBody>
      </p:sp>
    </p:spTree>
    <p:extLst>
      <p:ext uri="{BB962C8B-B14F-4D97-AF65-F5344CB8AC3E}">
        <p14:creationId xmlns:p14="http://schemas.microsoft.com/office/powerpoint/2010/main" val="364362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AEC28720-7547-4AEC-8CF0-DA96D6858AC3}"/>
              </a:ext>
            </a:extLst>
          </p:cNvPr>
          <p:cNvGraphicFramePr>
            <a:graphicFrameLocks noGrp="1"/>
          </p:cNvGraphicFramePr>
          <p:nvPr>
            <p:ph idx="1"/>
            <p:extLst>
              <p:ext uri="{D42A27DB-BD31-4B8C-83A1-F6EECF244321}">
                <p14:modId xmlns:p14="http://schemas.microsoft.com/office/powerpoint/2010/main" val="3233360576"/>
              </p:ext>
            </p:extLst>
          </p:nvPr>
        </p:nvGraphicFramePr>
        <p:xfrm>
          <a:off x="2051050" y="1008993"/>
          <a:ext cx="6464299" cy="39046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itle 12">
            <a:extLst>
              <a:ext uri="{FF2B5EF4-FFF2-40B4-BE49-F238E27FC236}">
                <a16:creationId xmlns:a16="http://schemas.microsoft.com/office/drawing/2014/main" id="{4BCE5BF6-09D6-BA4E-A0FF-86CBDB3725AC}"/>
              </a:ext>
            </a:extLst>
          </p:cNvPr>
          <p:cNvSpPr>
            <a:spLocks noGrp="1"/>
          </p:cNvSpPr>
          <p:nvPr>
            <p:ph type="title"/>
          </p:nvPr>
        </p:nvSpPr>
        <p:spPr>
          <a:xfrm>
            <a:off x="1600199" y="598267"/>
            <a:ext cx="6475413" cy="301240"/>
          </a:xfrm>
        </p:spPr>
        <p:txBody>
          <a:bodyPr>
            <a:normAutofit fontScale="90000"/>
          </a:bodyPr>
          <a:lstStyle/>
          <a:p>
            <a:pPr algn="ctr"/>
            <a:r>
              <a:rPr lang="en-US" dirty="0"/>
              <a:t>The Risk Assessment 5 Stage Process</a:t>
            </a:r>
          </a:p>
        </p:txBody>
      </p:sp>
      <p:cxnSp>
        <p:nvCxnSpPr>
          <p:cNvPr id="6" name="Straight Arrow Connector 5">
            <a:extLst>
              <a:ext uri="{FF2B5EF4-FFF2-40B4-BE49-F238E27FC236}">
                <a16:creationId xmlns:a16="http://schemas.microsoft.com/office/drawing/2014/main" id="{31B85255-EA93-431F-AB6E-B7F0FF44653C}"/>
              </a:ext>
            </a:extLst>
          </p:cNvPr>
          <p:cNvCxnSpPr>
            <a:cxnSpLocks/>
          </p:cNvCxnSpPr>
          <p:nvPr/>
        </p:nvCxnSpPr>
        <p:spPr>
          <a:xfrm>
            <a:off x="6462712" y="1879042"/>
            <a:ext cx="509588" cy="3307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0D470F66-D384-4002-ADBA-91DD69878F39}"/>
              </a:ext>
            </a:extLst>
          </p:cNvPr>
          <p:cNvCxnSpPr>
            <a:cxnSpLocks/>
          </p:cNvCxnSpPr>
          <p:nvPr/>
        </p:nvCxnSpPr>
        <p:spPr>
          <a:xfrm flipH="1">
            <a:off x="7372350" y="3323778"/>
            <a:ext cx="342902" cy="3840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ADFAA84C-21B5-4C7A-8CE3-AE4EB2842737}"/>
              </a:ext>
            </a:extLst>
          </p:cNvPr>
          <p:cNvCxnSpPr>
            <a:cxnSpLocks/>
          </p:cNvCxnSpPr>
          <p:nvPr/>
        </p:nvCxnSpPr>
        <p:spPr>
          <a:xfrm flipH="1" flipV="1">
            <a:off x="3105151" y="3238500"/>
            <a:ext cx="238124" cy="4693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B66952E-E516-4984-96DC-6E10CE70A8EC}"/>
              </a:ext>
            </a:extLst>
          </p:cNvPr>
          <p:cNvCxnSpPr>
            <a:cxnSpLocks/>
          </p:cNvCxnSpPr>
          <p:nvPr/>
        </p:nvCxnSpPr>
        <p:spPr>
          <a:xfrm flipV="1">
            <a:off x="3343275" y="1771650"/>
            <a:ext cx="686114" cy="3776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87F3E2A-28CC-480D-8D84-AA970B6ED945}"/>
              </a:ext>
            </a:extLst>
          </p:cNvPr>
          <p:cNvCxnSpPr>
            <a:cxnSpLocks/>
          </p:cNvCxnSpPr>
          <p:nvPr/>
        </p:nvCxnSpPr>
        <p:spPr>
          <a:xfrm flipH="1">
            <a:off x="4190163" y="4057650"/>
            <a:ext cx="19248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A49EBE6-6403-44E4-8119-151A446029BE}"/>
              </a:ext>
            </a:extLst>
          </p:cNvPr>
          <p:cNvSpPr/>
          <p:nvPr/>
        </p:nvSpPr>
        <p:spPr>
          <a:xfrm>
            <a:off x="54917" y="531427"/>
            <a:ext cx="2026941" cy="30124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Key Protection</a:t>
            </a:r>
          </a:p>
        </p:txBody>
      </p:sp>
    </p:spTree>
    <p:extLst>
      <p:ext uri="{BB962C8B-B14F-4D97-AF65-F5344CB8AC3E}">
        <p14:creationId xmlns:p14="http://schemas.microsoft.com/office/powerpoint/2010/main" val="263796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5DE1F62-C2F8-44BD-AD03-536651DFC05F}"/>
              </a:ext>
            </a:extLst>
          </p:cNvPr>
          <p:cNvSpPr>
            <a:spLocks noGrp="1"/>
          </p:cNvSpPr>
          <p:nvPr>
            <p:ph idx="1"/>
          </p:nvPr>
        </p:nvSpPr>
        <p:spPr>
          <a:xfrm>
            <a:off x="2039936" y="1200839"/>
            <a:ext cx="6464299" cy="3680047"/>
          </a:xfrm>
        </p:spPr>
        <p:txBody>
          <a:bodyPr/>
          <a:lstStyle/>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Type of work being done</a:t>
            </a:r>
          </a:p>
          <a:p>
            <a:pPr marL="342900" indent="-342900">
              <a:buFont typeface="Arial" panose="020B0604020202020204" pitchFamily="34" charset="0"/>
              <a:buChar char="•"/>
            </a:pPr>
            <a:r>
              <a:rPr lang="en-GB" dirty="0"/>
              <a:t>Exposure to risk</a:t>
            </a:r>
          </a:p>
          <a:p>
            <a:pPr marL="342900" indent="-342900">
              <a:buFont typeface="Arial" panose="020B0604020202020204" pitchFamily="34" charset="0"/>
              <a:buChar char="•"/>
            </a:pPr>
            <a:r>
              <a:rPr lang="en-GB" dirty="0"/>
              <a:t>Interactions with infectious people/material</a:t>
            </a:r>
          </a:p>
          <a:p>
            <a:pPr marL="342900" indent="-342900">
              <a:buFont typeface="Arial" panose="020B0604020202020204" pitchFamily="34" charset="0"/>
              <a:buChar char="•"/>
            </a:pPr>
            <a:r>
              <a:rPr lang="en-GB" dirty="0"/>
              <a:t>Contamination of the work environment</a:t>
            </a:r>
          </a:p>
          <a:p>
            <a:pPr marL="342900" indent="-342900">
              <a:buFont typeface="Arial" panose="020B0604020202020204" pitchFamily="34" charset="0"/>
              <a:buChar char="•"/>
            </a:pPr>
            <a:r>
              <a:rPr lang="en-GB" dirty="0"/>
              <a:t>Age and pre existing conditions and BAME</a:t>
            </a:r>
          </a:p>
          <a:p>
            <a:pPr marL="342900" indent="-342900">
              <a:buFont typeface="Arial" panose="020B0604020202020204" pitchFamily="34" charset="0"/>
              <a:buChar char="•"/>
            </a:pPr>
            <a:r>
              <a:rPr lang="en-GB" dirty="0"/>
              <a:t>Use of public transport commuting to and from work</a:t>
            </a:r>
          </a:p>
          <a:p>
            <a:pPr marL="342900" indent="-342900">
              <a:buFont typeface="Arial" panose="020B0604020202020204" pitchFamily="34" charset="0"/>
              <a:buChar char="•"/>
            </a:pPr>
            <a:endParaRPr lang="en-GB" dirty="0"/>
          </a:p>
          <a:p>
            <a:endParaRPr lang="en-GB" dirty="0"/>
          </a:p>
        </p:txBody>
      </p:sp>
      <p:sp>
        <p:nvSpPr>
          <p:cNvPr id="3" name="Title 2">
            <a:extLst>
              <a:ext uri="{FF2B5EF4-FFF2-40B4-BE49-F238E27FC236}">
                <a16:creationId xmlns:a16="http://schemas.microsoft.com/office/drawing/2014/main" id="{2C621DEB-7A04-438D-A7FB-B120F4AF96E5}"/>
              </a:ext>
            </a:extLst>
          </p:cNvPr>
          <p:cNvSpPr>
            <a:spLocks noGrp="1"/>
          </p:cNvSpPr>
          <p:nvPr>
            <p:ph type="title"/>
          </p:nvPr>
        </p:nvSpPr>
        <p:spPr>
          <a:xfrm>
            <a:off x="2057399" y="592140"/>
            <a:ext cx="6475413" cy="465480"/>
          </a:xfrm>
        </p:spPr>
        <p:txBody>
          <a:bodyPr>
            <a:normAutofit fontScale="90000"/>
          </a:bodyPr>
          <a:lstStyle/>
          <a:p>
            <a:r>
              <a:rPr lang="en-GB" dirty="0"/>
              <a:t>Assessing which staff is most at risk depends on:</a:t>
            </a:r>
          </a:p>
        </p:txBody>
      </p:sp>
    </p:spTree>
    <p:extLst>
      <p:ext uri="{BB962C8B-B14F-4D97-AF65-F5344CB8AC3E}">
        <p14:creationId xmlns:p14="http://schemas.microsoft.com/office/powerpoint/2010/main" val="467344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66B3260-18FD-4270-8537-886C583F9D16}"/>
              </a:ext>
            </a:extLst>
          </p:cNvPr>
          <p:cNvGraphicFramePr>
            <a:graphicFrameLocks noGrp="1"/>
          </p:cNvGraphicFramePr>
          <p:nvPr>
            <p:ph idx="1"/>
            <p:extLst>
              <p:ext uri="{D42A27DB-BD31-4B8C-83A1-F6EECF244321}">
                <p14:modId xmlns:p14="http://schemas.microsoft.com/office/powerpoint/2010/main" val="117374058"/>
              </p:ext>
            </p:extLst>
          </p:nvPr>
        </p:nvGraphicFramePr>
        <p:xfrm>
          <a:off x="3813233" y="936625"/>
          <a:ext cx="2939934" cy="3657600"/>
        </p:xfrm>
        <a:graphic>
          <a:graphicData uri="http://schemas.openxmlformats.org/drawingml/2006/table">
            <a:tbl>
              <a:tblPr firstRow="1" firstCol="1" bandRow="1">
                <a:tableStyleId>{5C22544A-7EE6-4342-B048-85BDC9FD1C3A}</a:tableStyleId>
              </a:tblPr>
              <a:tblGrid>
                <a:gridCol w="833004">
                  <a:extLst>
                    <a:ext uri="{9D8B030D-6E8A-4147-A177-3AD203B41FA5}">
                      <a16:colId xmlns:a16="http://schemas.microsoft.com/office/drawing/2014/main" val="1606501719"/>
                    </a:ext>
                  </a:extLst>
                </a:gridCol>
                <a:gridCol w="2106930">
                  <a:extLst>
                    <a:ext uri="{9D8B030D-6E8A-4147-A177-3AD203B41FA5}">
                      <a16:colId xmlns:a16="http://schemas.microsoft.com/office/drawing/2014/main" val="740174576"/>
                    </a:ext>
                  </a:extLst>
                </a:gridCol>
              </a:tblGrid>
              <a:tr h="166255">
                <a:tc>
                  <a:txBody>
                    <a:bodyPr/>
                    <a:lstStyle/>
                    <a:p>
                      <a:pPr>
                        <a:spcAft>
                          <a:spcPts val="0"/>
                        </a:spcAft>
                      </a:pPr>
                      <a:r>
                        <a:rPr lang="en-GB" sz="500">
                          <a:effectLst/>
                        </a:rPr>
                        <a:t>Name of Organisation</a:t>
                      </a:r>
                    </a:p>
                    <a:p>
                      <a:pPr>
                        <a:spcAft>
                          <a:spcPts val="0"/>
                        </a:spcAft>
                      </a:pPr>
                      <a:r>
                        <a:rPr lang="en-GB" sz="500">
                          <a:effectLst/>
                        </a:rPr>
                        <a:t> </a:t>
                      </a:r>
                      <a:endParaRPr lang="en-GB" sz="500">
                        <a:solidFill>
                          <a:srgbClr val="000000"/>
                        </a:solidFill>
                        <a:effectLst/>
                        <a:latin typeface="Helvetica Now Text Light" panose="020B0404030202020204" pitchFamily="34" charset="0"/>
                        <a:ea typeface="Calibri" panose="020F0502020204030204" pitchFamily="34" charset="0"/>
                        <a:cs typeface="Minion Pro"/>
                      </a:endParaRPr>
                    </a:p>
                  </a:txBody>
                  <a:tcPr marL="37407" marR="37407" marT="0" marB="0">
                    <a:solidFill>
                      <a:schemeClr val="accent6"/>
                    </a:solidFill>
                  </a:tcPr>
                </a:tc>
                <a:tc>
                  <a:txBody>
                    <a:bodyPr/>
                    <a:lstStyle/>
                    <a:p>
                      <a:pPr>
                        <a:spcAft>
                          <a:spcPts val="0"/>
                        </a:spcAft>
                      </a:pPr>
                      <a:r>
                        <a:rPr lang="en-GB" sz="500" dirty="0">
                          <a:effectLst/>
                        </a:rPr>
                        <a:t> </a:t>
                      </a:r>
                      <a:endParaRPr lang="en-GB" sz="5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407" marR="37407" marT="0" marB="0">
                    <a:solidFill>
                      <a:schemeClr val="accent6"/>
                    </a:solidFill>
                  </a:tcPr>
                </a:tc>
                <a:extLst>
                  <a:ext uri="{0D108BD9-81ED-4DB2-BD59-A6C34878D82A}">
                    <a16:rowId xmlns:a16="http://schemas.microsoft.com/office/drawing/2014/main" val="3552716440"/>
                  </a:ext>
                </a:extLst>
              </a:tr>
              <a:tr h="166255">
                <a:tc>
                  <a:txBody>
                    <a:bodyPr/>
                    <a:lstStyle/>
                    <a:p>
                      <a:pPr>
                        <a:spcAft>
                          <a:spcPts val="0"/>
                        </a:spcAft>
                      </a:pPr>
                      <a:r>
                        <a:rPr lang="en-GB" sz="500">
                          <a:effectLst/>
                        </a:rPr>
                        <a:t>Name of assessor</a:t>
                      </a:r>
                    </a:p>
                    <a:p>
                      <a:pPr>
                        <a:spcAft>
                          <a:spcPts val="0"/>
                        </a:spcAft>
                      </a:pPr>
                      <a:r>
                        <a:rPr lang="en-GB" sz="500">
                          <a:effectLst/>
                        </a:rPr>
                        <a:t> </a:t>
                      </a:r>
                      <a:endParaRPr lang="en-GB" sz="500">
                        <a:solidFill>
                          <a:srgbClr val="000000"/>
                        </a:solidFill>
                        <a:effectLst/>
                        <a:latin typeface="Helvetica Now Text Light" panose="020B0404030202020204" pitchFamily="34" charset="0"/>
                        <a:ea typeface="Calibri" panose="020F0502020204030204" pitchFamily="34" charset="0"/>
                        <a:cs typeface="Minion Pro"/>
                      </a:endParaRPr>
                    </a:p>
                  </a:txBody>
                  <a:tcPr marL="37407" marR="37407" marT="0" marB="0">
                    <a:solidFill>
                      <a:schemeClr val="accent6"/>
                    </a:solidFill>
                  </a:tcPr>
                </a:tc>
                <a:tc>
                  <a:txBody>
                    <a:bodyPr/>
                    <a:lstStyle/>
                    <a:p>
                      <a:pPr>
                        <a:spcAft>
                          <a:spcPts val="0"/>
                        </a:spcAft>
                      </a:pPr>
                      <a:r>
                        <a:rPr lang="en-GB" sz="500" dirty="0">
                          <a:effectLst/>
                        </a:rPr>
                        <a:t>                                                                 Date</a:t>
                      </a:r>
                      <a:endParaRPr lang="en-GB" sz="5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407" marR="37407" marT="0" marB="0">
                    <a:solidFill>
                      <a:schemeClr val="accent6"/>
                    </a:solidFill>
                  </a:tcPr>
                </a:tc>
                <a:extLst>
                  <a:ext uri="{0D108BD9-81ED-4DB2-BD59-A6C34878D82A}">
                    <a16:rowId xmlns:a16="http://schemas.microsoft.com/office/drawing/2014/main" val="4182266907"/>
                  </a:ext>
                </a:extLst>
              </a:tr>
              <a:tr h="498764">
                <a:tc>
                  <a:txBody>
                    <a:bodyPr/>
                    <a:lstStyle/>
                    <a:p>
                      <a:pPr>
                        <a:spcAft>
                          <a:spcPts val="0"/>
                        </a:spcAft>
                      </a:pPr>
                      <a:r>
                        <a:rPr lang="en-GB" sz="500">
                          <a:effectLst/>
                        </a:rPr>
                        <a:t>General description of work</a:t>
                      </a:r>
                      <a:endParaRPr lang="en-GB" sz="500">
                        <a:solidFill>
                          <a:srgbClr val="000000"/>
                        </a:solidFill>
                        <a:effectLst/>
                        <a:latin typeface="Helvetica Now Text Light" panose="020B0404030202020204" pitchFamily="34" charset="0"/>
                        <a:ea typeface="Calibri" panose="020F0502020204030204" pitchFamily="34" charset="0"/>
                        <a:cs typeface="Minion Pro"/>
                      </a:endParaRPr>
                    </a:p>
                  </a:txBody>
                  <a:tcPr marL="37407" marR="37407" marT="0" marB="0">
                    <a:solidFill>
                      <a:schemeClr val="accent6"/>
                    </a:solidFill>
                  </a:tcPr>
                </a:tc>
                <a:tc>
                  <a:txBody>
                    <a:bodyPr/>
                    <a:lstStyle/>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endParaRPr lang="en-GB" sz="5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407" marR="37407" marT="0" marB="0">
                    <a:solidFill>
                      <a:schemeClr val="accent6"/>
                    </a:solidFill>
                  </a:tcPr>
                </a:tc>
                <a:extLst>
                  <a:ext uri="{0D108BD9-81ED-4DB2-BD59-A6C34878D82A}">
                    <a16:rowId xmlns:a16="http://schemas.microsoft.com/office/drawing/2014/main" val="1019434432"/>
                  </a:ext>
                </a:extLst>
              </a:tr>
              <a:tr h="415636">
                <a:tc>
                  <a:txBody>
                    <a:bodyPr/>
                    <a:lstStyle/>
                    <a:p>
                      <a:pPr>
                        <a:spcAft>
                          <a:spcPts val="0"/>
                        </a:spcAft>
                      </a:pPr>
                      <a:r>
                        <a:rPr lang="en-GB" sz="500">
                          <a:effectLst/>
                        </a:rPr>
                        <a:t>Specific activity assessed</a:t>
                      </a:r>
                      <a:endParaRPr lang="en-GB" sz="500">
                        <a:solidFill>
                          <a:srgbClr val="000000"/>
                        </a:solidFill>
                        <a:effectLst/>
                        <a:latin typeface="Helvetica Now Text Light" panose="020B0404030202020204" pitchFamily="34" charset="0"/>
                        <a:ea typeface="Calibri" panose="020F0502020204030204" pitchFamily="34" charset="0"/>
                        <a:cs typeface="Minion Pro"/>
                      </a:endParaRPr>
                    </a:p>
                  </a:txBody>
                  <a:tcPr marL="37407" marR="37407" marT="0" marB="0">
                    <a:solidFill>
                      <a:schemeClr val="accent6"/>
                    </a:solidFill>
                  </a:tcPr>
                </a:tc>
                <a:tc>
                  <a:txBody>
                    <a:bodyPr/>
                    <a:lstStyle/>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endParaRPr lang="en-GB" sz="5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407" marR="37407" marT="0" marB="0">
                    <a:solidFill>
                      <a:schemeClr val="accent6"/>
                    </a:solidFill>
                  </a:tcPr>
                </a:tc>
                <a:extLst>
                  <a:ext uri="{0D108BD9-81ED-4DB2-BD59-A6C34878D82A}">
                    <a16:rowId xmlns:a16="http://schemas.microsoft.com/office/drawing/2014/main" val="3794031794"/>
                  </a:ext>
                </a:extLst>
              </a:tr>
              <a:tr h="914400">
                <a:tc>
                  <a:txBody>
                    <a:bodyPr/>
                    <a:lstStyle/>
                    <a:p>
                      <a:pPr>
                        <a:spcAft>
                          <a:spcPts val="0"/>
                        </a:spcAft>
                      </a:pPr>
                      <a:r>
                        <a:rPr lang="en-GB" sz="500">
                          <a:effectLst/>
                        </a:rPr>
                        <a:t>List source(s) of infection here. Consider quantities handled/frequency of contact. Consider whether hazard can be eliminated </a:t>
                      </a:r>
                      <a:endParaRPr lang="en-GB" sz="500">
                        <a:solidFill>
                          <a:srgbClr val="000000"/>
                        </a:solidFill>
                        <a:effectLst/>
                        <a:latin typeface="Helvetica Now Text Light" panose="020B0404030202020204" pitchFamily="34" charset="0"/>
                        <a:ea typeface="Calibri" panose="020F0502020204030204" pitchFamily="34" charset="0"/>
                        <a:cs typeface="Minion Pro"/>
                      </a:endParaRPr>
                    </a:p>
                  </a:txBody>
                  <a:tcPr marL="37407" marR="37407" marT="0" marB="0">
                    <a:solidFill>
                      <a:schemeClr val="accent6"/>
                    </a:solidFill>
                  </a:tcPr>
                </a:tc>
                <a:tc>
                  <a:txBody>
                    <a:bodyPr/>
                    <a:lstStyle/>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endParaRPr lang="en-GB" sz="5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407" marR="37407" marT="0" marB="0">
                    <a:solidFill>
                      <a:schemeClr val="accent6"/>
                    </a:solidFill>
                  </a:tcPr>
                </a:tc>
                <a:extLst>
                  <a:ext uri="{0D108BD9-81ED-4DB2-BD59-A6C34878D82A}">
                    <a16:rowId xmlns:a16="http://schemas.microsoft.com/office/drawing/2014/main" val="3234266141"/>
                  </a:ext>
                </a:extLst>
              </a:tr>
              <a:tr h="415636">
                <a:tc>
                  <a:txBody>
                    <a:bodyPr/>
                    <a:lstStyle/>
                    <a:p>
                      <a:pPr>
                        <a:spcAft>
                          <a:spcPts val="0"/>
                        </a:spcAft>
                      </a:pPr>
                      <a:r>
                        <a:rPr lang="en-GB" sz="500">
                          <a:effectLst/>
                        </a:rPr>
                        <a:t>List those who are at risk of infection here</a:t>
                      </a:r>
                      <a:endParaRPr lang="en-GB" sz="500">
                        <a:solidFill>
                          <a:srgbClr val="000000"/>
                        </a:solidFill>
                        <a:effectLst/>
                        <a:latin typeface="Helvetica Now Text Light" panose="020B0404030202020204" pitchFamily="34" charset="0"/>
                        <a:ea typeface="Calibri" panose="020F0502020204030204" pitchFamily="34" charset="0"/>
                        <a:cs typeface="Minion Pro"/>
                      </a:endParaRPr>
                    </a:p>
                  </a:txBody>
                  <a:tcPr marL="37407" marR="37407" marT="0" marB="0">
                    <a:solidFill>
                      <a:schemeClr val="accent6"/>
                    </a:solidFill>
                  </a:tcPr>
                </a:tc>
                <a:tc>
                  <a:txBody>
                    <a:bodyPr/>
                    <a:lstStyle/>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endParaRPr lang="en-GB" sz="5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407" marR="37407" marT="0" marB="0">
                    <a:solidFill>
                      <a:schemeClr val="accent6"/>
                    </a:solidFill>
                  </a:tcPr>
                </a:tc>
                <a:extLst>
                  <a:ext uri="{0D108BD9-81ED-4DB2-BD59-A6C34878D82A}">
                    <a16:rowId xmlns:a16="http://schemas.microsoft.com/office/drawing/2014/main" val="1000961803"/>
                  </a:ext>
                </a:extLst>
              </a:tr>
              <a:tr h="665018">
                <a:tc>
                  <a:txBody>
                    <a:bodyPr/>
                    <a:lstStyle/>
                    <a:p>
                      <a:pPr>
                        <a:spcAft>
                          <a:spcPts val="0"/>
                        </a:spcAft>
                      </a:pPr>
                      <a:r>
                        <a:rPr lang="en-GB" sz="500">
                          <a:effectLst/>
                        </a:rPr>
                        <a:t>List control measures here</a:t>
                      </a:r>
                      <a:endParaRPr lang="en-GB" sz="500">
                        <a:solidFill>
                          <a:srgbClr val="000000"/>
                        </a:solidFill>
                        <a:effectLst/>
                        <a:latin typeface="Helvetica Now Text Light" panose="020B0404030202020204" pitchFamily="34" charset="0"/>
                        <a:ea typeface="Calibri" panose="020F0502020204030204" pitchFamily="34" charset="0"/>
                        <a:cs typeface="Minion Pro"/>
                      </a:endParaRPr>
                    </a:p>
                  </a:txBody>
                  <a:tcPr marL="37407" marR="37407" marT="0" marB="0">
                    <a:solidFill>
                      <a:schemeClr val="accent6"/>
                    </a:solidFill>
                  </a:tcPr>
                </a:tc>
                <a:tc>
                  <a:txBody>
                    <a:bodyPr/>
                    <a:lstStyle/>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endParaRPr lang="en-GB" sz="5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407" marR="37407" marT="0" marB="0">
                    <a:solidFill>
                      <a:schemeClr val="accent6"/>
                    </a:solidFill>
                  </a:tcPr>
                </a:tc>
                <a:extLst>
                  <a:ext uri="{0D108BD9-81ED-4DB2-BD59-A6C34878D82A}">
                    <a16:rowId xmlns:a16="http://schemas.microsoft.com/office/drawing/2014/main" val="807925410"/>
                  </a:ext>
                </a:extLst>
              </a:tr>
              <a:tr h="415636">
                <a:tc>
                  <a:txBody>
                    <a:bodyPr/>
                    <a:lstStyle/>
                    <a:p>
                      <a:pPr>
                        <a:spcAft>
                          <a:spcPts val="0"/>
                        </a:spcAft>
                      </a:pPr>
                      <a:r>
                        <a:rPr lang="en-GB" sz="500">
                          <a:effectLst/>
                        </a:rPr>
                        <a:t>Further information</a:t>
                      </a:r>
                      <a:endParaRPr lang="en-GB" sz="500">
                        <a:solidFill>
                          <a:srgbClr val="000000"/>
                        </a:solidFill>
                        <a:effectLst/>
                        <a:latin typeface="Helvetica Now Text Light" panose="020B0404030202020204" pitchFamily="34" charset="0"/>
                        <a:ea typeface="Calibri" panose="020F0502020204030204" pitchFamily="34" charset="0"/>
                        <a:cs typeface="Minion Pro"/>
                      </a:endParaRPr>
                    </a:p>
                  </a:txBody>
                  <a:tcPr marL="37407" marR="37407" marT="0" marB="0">
                    <a:solidFill>
                      <a:schemeClr val="accent6"/>
                    </a:solidFill>
                  </a:tcPr>
                </a:tc>
                <a:tc>
                  <a:txBody>
                    <a:bodyPr/>
                    <a:lstStyle/>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endParaRPr lang="en-GB" sz="5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407" marR="37407" marT="0" marB="0">
                    <a:solidFill>
                      <a:schemeClr val="accent6"/>
                    </a:solidFill>
                  </a:tcPr>
                </a:tc>
                <a:extLst>
                  <a:ext uri="{0D108BD9-81ED-4DB2-BD59-A6C34878D82A}">
                    <a16:rowId xmlns:a16="http://schemas.microsoft.com/office/drawing/2014/main" val="1573698294"/>
                  </a:ext>
                </a:extLst>
              </a:tr>
            </a:tbl>
          </a:graphicData>
        </a:graphic>
      </p:graphicFrame>
      <p:sp>
        <p:nvSpPr>
          <p:cNvPr id="3" name="Title 2">
            <a:extLst>
              <a:ext uri="{FF2B5EF4-FFF2-40B4-BE49-F238E27FC236}">
                <a16:creationId xmlns:a16="http://schemas.microsoft.com/office/drawing/2014/main" id="{622A5704-A8D7-44E8-9500-F244A2F65377}"/>
              </a:ext>
            </a:extLst>
          </p:cNvPr>
          <p:cNvSpPr>
            <a:spLocks noGrp="1"/>
          </p:cNvSpPr>
          <p:nvPr>
            <p:ph type="title"/>
          </p:nvPr>
        </p:nvSpPr>
        <p:spPr>
          <a:xfrm>
            <a:off x="2057399" y="592139"/>
            <a:ext cx="6475413" cy="344295"/>
          </a:xfrm>
        </p:spPr>
        <p:txBody>
          <a:bodyPr>
            <a:normAutofit fontScale="90000"/>
          </a:bodyPr>
          <a:lstStyle/>
          <a:p>
            <a:r>
              <a:rPr lang="en-GB" dirty="0"/>
              <a:t>Example of a Risk Assessment form (HSE) </a:t>
            </a:r>
          </a:p>
        </p:txBody>
      </p:sp>
      <p:sp>
        <p:nvSpPr>
          <p:cNvPr id="5" name="Rectangle 1">
            <a:extLst>
              <a:ext uri="{FF2B5EF4-FFF2-40B4-BE49-F238E27FC236}">
                <a16:creationId xmlns:a16="http://schemas.microsoft.com/office/drawing/2014/main" id="{78A0B22E-17D9-40FE-AAC4-37237F2B0F86}"/>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a:ln>
                  <a:noFill/>
                </a:ln>
                <a:solidFill>
                  <a:srgbClr val="000000"/>
                </a:solidFill>
                <a:effectLst/>
                <a:latin typeface="Helvetica Now Text Light" panose="020B0404030202020204" pitchFamily="34" charset="0"/>
                <a:ea typeface="Calibri" panose="020F0502020204030204" pitchFamily="34" charset="0"/>
                <a:cs typeface="Minion Pro" charset="0"/>
              </a:rPr>
              <a:t>Example of a risk assessment form (From Health and Safety Executive)</a:t>
            </a:r>
            <a:endParaRPr kumimoji="0" lang="en-GB"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12632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7A7582B-E0FB-4E73-B41A-FEC5397268BB}"/>
              </a:ext>
            </a:extLst>
          </p:cNvPr>
          <p:cNvGraphicFramePr>
            <a:graphicFrameLocks noGrp="1"/>
          </p:cNvGraphicFramePr>
          <p:nvPr>
            <p:ph idx="1"/>
            <p:extLst>
              <p:ext uri="{D42A27DB-BD31-4B8C-83A1-F6EECF244321}">
                <p14:modId xmlns:p14="http://schemas.microsoft.com/office/powerpoint/2010/main" val="927919874"/>
              </p:ext>
            </p:extLst>
          </p:nvPr>
        </p:nvGraphicFramePr>
        <p:xfrm>
          <a:off x="969484" y="637858"/>
          <a:ext cx="7563328" cy="3875385"/>
        </p:xfrm>
        <a:graphic>
          <a:graphicData uri="http://schemas.openxmlformats.org/drawingml/2006/table">
            <a:tbl>
              <a:tblPr firstRow="1" firstCol="1" bandRow="1">
                <a:tableStyleId>{5C22544A-7EE6-4342-B048-85BDC9FD1C3A}</a:tableStyleId>
              </a:tblPr>
              <a:tblGrid>
                <a:gridCol w="3547432">
                  <a:extLst>
                    <a:ext uri="{9D8B030D-6E8A-4147-A177-3AD203B41FA5}">
                      <a16:colId xmlns:a16="http://schemas.microsoft.com/office/drawing/2014/main" val="2691633017"/>
                    </a:ext>
                  </a:extLst>
                </a:gridCol>
                <a:gridCol w="4015896">
                  <a:extLst>
                    <a:ext uri="{9D8B030D-6E8A-4147-A177-3AD203B41FA5}">
                      <a16:colId xmlns:a16="http://schemas.microsoft.com/office/drawing/2014/main" val="3828224567"/>
                    </a:ext>
                  </a:extLst>
                </a:gridCol>
              </a:tblGrid>
              <a:tr h="208756">
                <a:tc>
                  <a:txBody>
                    <a:bodyPr/>
                    <a:lstStyle/>
                    <a:p>
                      <a:pPr>
                        <a:spcAft>
                          <a:spcPts val="0"/>
                        </a:spcAft>
                      </a:pPr>
                      <a:r>
                        <a:rPr lang="en-GB" sz="2000" dirty="0">
                          <a:effectLst/>
                        </a:rPr>
                        <a:t>Name of Organisation</a:t>
                      </a:r>
                    </a:p>
                    <a:p>
                      <a:pPr>
                        <a:spcAft>
                          <a:spcPts val="0"/>
                        </a:spcAft>
                      </a:pPr>
                      <a:endParaRPr lang="en-GB" sz="1000" dirty="0">
                        <a:effectLst/>
                      </a:endParaRPr>
                    </a:p>
                    <a:p>
                      <a:pPr>
                        <a:spcAft>
                          <a:spcPts val="0"/>
                        </a:spcAft>
                      </a:pPr>
                      <a:r>
                        <a:rPr lang="en-GB" sz="500" dirty="0">
                          <a:effectLst/>
                        </a:rPr>
                        <a:t> </a:t>
                      </a:r>
                      <a:endParaRPr lang="en-GB" sz="5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375" marR="37375" marT="0" marB="0">
                    <a:solidFill>
                      <a:srgbClr val="7030A0"/>
                    </a:solidFill>
                  </a:tcPr>
                </a:tc>
                <a:tc>
                  <a:txBody>
                    <a:bodyPr/>
                    <a:lstStyle/>
                    <a:p>
                      <a:pPr>
                        <a:spcAft>
                          <a:spcPts val="0"/>
                        </a:spcAft>
                      </a:pPr>
                      <a:r>
                        <a:rPr lang="en-GB" sz="500" dirty="0">
                          <a:effectLst/>
                        </a:rPr>
                        <a:t> </a:t>
                      </a:r>
                      <a:endParaRPr lang="en-GB" sz="5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375" marR="37375" marT="0" marB="0">
                    <a:solidFill>
                      <a:schemeClr val="tx2">
                        <a:lumMod val="20000"/>
                        <a:lumOff val="80000"/>
                      </a:schemeClr>
                    </a:solidFill>
                  </a:tcPr>
                </a:tc>
                <a:extLst>
                  <a:ext uri="{0D108BD9-81ED-4DB2-BD59-A6C34878D82A}">
                    <a16:rowId xmlns:a16="http://schemas.microsoft.com/office/drawing/2014/main" val="1520217717"/>
                  </a:ext>
                </a:extLst>
              </a:tr>
              <a:tr h="277649">
                <a:tc>
                  <a:txBody>
                    <a:bodyPr/>
                    <a:lstStyle/>
                    <a:p>
                      <a:pPr>
                        <a:spcAft>
                          <a:spcPts val="0"/>
                        </a:spcAft>
                      </a:pPr>
                      <a:r>
                        <a:rPr lang="en-GB" sz="2000" dirty="0">
                          <a:effectLst/>
                        </a:rPr>
                        <a:t>Name of assessor and date</a:t>
                      </a:r>
                    </a:p>
                    <a:p>
                      <a:pPr>
                        <a:spcAft>
                          <a:spcPts val="0"/>
                        </a:spcAft>
                      </a:pPr>
                      <a:r>
                        <a:rPr lang="en-GB" sz="2000" dirty="0">
                          <a:effectLst/>
                        </a:rPr>
                        <a:t> </a:t>
                      </a:r>
                      <a:endParaRPr lang="en-GB" sz="20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375" marR="37375" marT="0" marB="0">
                    <a:solidFill>
                      <a:srgbClr val="7030A0"/>
                    </a:solidFill>
                  </a:tcPr>
                </a:tc>
                <a:tc>
                  <a:txBody>
                    <a:bodyPr/>
                    <a:lstStyle/>
                    <a:p>
                      <a:pPr>
                        <a:spcAft>
                          <a:spcPts val="0"/>
                        </a:spcAft>
                      </a:pPr>
                      <a:r>
                        <a:rPr lang="en-GB" sz="500" dirty="0">
                          <a:effectLst/>
                        </a:rPr>
                        <a:t>                                                                 </a:t>
                      </a:r>
                    </a:p>
                    <a:p>
                      <a:pPr>
                        <a:spcAft>
                          <a:spcPts val="0"/>
                        </a:spcAft>
                      </a:pPr>
                      <a:endParaRPr lang="en-GB" sz="500" dirty="0">
                        <a:effectLst/>
                      </a:endParaRPr>
                    </a:p>
                    <a:p>
                      <a:pPr>
                        <a:spcAft>
                          <a:spcPts val="0"/>
                        </a:spcAft>
                      </a:pPr>
                      <a:endParaRPr lang="en-GB" sz="500" dirty="0">
                        <a:effectLst/>
                      </a:endParaRPr>
                    </a:p>
                    <a:p>
                      <a:pPr>
                        <a:spcAft>
                          <a:spcPts val="0"/>
                        </a:spcAft>
                      </a:pPr>
                      <a:endParaRPr lang="en-GB" sz="500" dirty="0">
                        <a:effectLst/>
                      </a:endParaRPr>
                    </a:p>
                    <a:p>
                      <a:pPr>
                        <a:spcAft>
                          <a:spcPts val="0"/>
                        </a:spcAft>
                      </a:pPr>
                      <a:endParaRPr lang="en-GB" sz="500" dirty="0">
                        <a:effectLst/>
                      </a:endParaRPr>
                    </a:p>
                    <a:p>
                      <a:pPr>
                        <a:spcAft>
                          <a:spcPts val="0"/>
                        </a:spcAft>
                      </a:pPr>
                      <a:endParaRPr lang="en-GB" sz="500" dirty="0">
                        <a:effectLst/>
                      </a:endParaRPr>
                    </a:p>
                    <a:p>
                      <a:pPr>
                        <a:spcAft>
                          <a:spcPts val="0"/>
                        </a:spcAft>
                      </a:pPr>
                      <a:r>
                        <a:rPr lang="en-GB" sz="2000" dirty="0">
                          <a:effectLst/>
                        </a:rPr>
                        <a:t>                                                                                                                                                                                                          </a:t>
                      </a:r>
                      <a:endParaRPr lang="en-GB" sz="20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375" marR="37375" marT="0" marB="0">
                    <a:solidFill>
                      <a:schemeClr val="accent3">
                        <a:lumMod val="20000"/>
                        <a:lumOff val="80000"/>
                      </a:schemeClr>
                    </a:solidFill>
                  </a:tcPr>
                </a:tc>
                <a:extLst>
                  <a:ext uri="{0D108BD9-81ED-4DB2-BD59-A6C34878D82A}">
                    <a16:rowId xmlns:a16="http://schemas.microsoft.com/office/drawing/2014/main" val="3542423540"/>
                  </a:ext>
                </a:extLst>
              </a:tr>
              <a:tr h="605391">
                <a:tc>
                  <a:txBody>
                    <a:bodyPr/>
                    <a:lstStyle/>
                    <a:p>
                      <a:pPr>
                        <a:spcAft>
                          <a:spcPts val="0"/>
                        </a:spcAft>
                      </a:pPr>
                      <a:r>
                        <a:rPr lang="en-GB" sz="2000" dirty="0">
                          <a:effectLst/>
                        </a:rPr>
                        <a:t>General description of work</a:t>
                      </a:r>
                      <a:endParaRPr lang="en-GB" sz="20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375" marR="37375" marT="0" marB="0">
                    <a:solidFill>
                      <a:srgbClr val="7030A0"/>
                    </a:solidFill>
                  </a:tcPr>
                </a:tc>
                <a:tc>
                  <a:txBody>
                    <a:bodyPr/>
                    <a:lstStyle/>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endParaRPr lang="en-GB" sz="5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375" marR="37375" marT="0" marB="0">
                    <a:solidFill>
                      <a:schemeClr val="tx2">
                        <a:lumMod val="20000"/>
                        <a:lumOff val="80000"/>
                      </a:schemeClr>
                    </a:solidFill>
                  </a:tcPr>
                </a:tc>
                <a:extLst>
                  <a:ext uri="{0D108BD9-81ED-4DB2-BD59-A6C34878D82A}">
                    <a16:rowId xmlns:a16="http://schemas.microsoft.com/office/drawing/2014/main" val="539675087"/>
                  </a:ext>
                </a:extLst>
              </a:tr>
              <a:tr h="450594">
                <a:tc>
                  <a:txBody>
                    <a:bodyPr/>
                    <a:lstStyle/>
                    <a:p>
                      <a:pPr>
                        <a:spcAft>
                          <a:spcPts val="0"/>
                        </a:spcAft>
                      </a:pPr>
                      <a:r>
                        <a:rPr lang="en-GB" sz="2000" dirty="0">
                          <a:effectLst/>
                        </a:rPr>
                        <a:t>Specific activity assessed</a:t>
                      </a:r>
                      <a:endParaRPr lang="en-GB" sz="20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375" marR="37375" marT="0" marB="0">
                    <a:solidFill>
                      <a:srgbClr val="7030A0"/>
                    </a:solidFill>
                  </a:tcPr>
                </a:tc>
                <a:tc>
                  <a:txBody>
                    <a:bodyPr/>
                    <a:lstStyle/>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endParaRPr lang="en-GB" sz="5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375" marR="37375" marT="0" marB="0">
                    <a:solidFill>
                      <a:schemeClr val="accent2">
                        <a:lumMod val="20000"/>
                        <a:lumOff val="80000"/>
                      </a:schemeClr>
                    </a:solidFill>
                  </a:tcPr>
                </a:tc>
                <a:extLst>
                  <a:ext uri="{0D108BD9-81ED-4DB2-BD59-A6C34878D82A}">
                    <a16:rowId xmlns:a16="http://schemas.microsoft.com/office/drawing/2014/main" val="3765111287"/>
                  </a:ext>
                </a:extLst>
              </a:tr>
              <a:tr h="1109882">
                <a:tc>
                  <a:txBody>
                    <a:bodyPr/>
                    <a:lstStyle/>
                    <a:p>
                      <a:pPr>
                        <a:spcAft>
                          <a:spcPts val="0"/>
                        </a:spcAft>
                      </a:pPr>
                      <a:r>
                        <a:rPr lang="en-GB" sz="2000" dirty="0">
                          <a:effectLst/>
                        </a:rPr>
                        <a:t>List source(s) of infection here. Consider quantities handled/frequency of contact. Consider whether hazard can be eliminated </a:t>
                      </a:r>
                      <a:endParaRPr lang="en-GB" sz="20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375" marR="37375" marT="0" marB="0">
                    <a:solidFill>
                      <a:srgbClr val="7030A0"/>
                    </a:solidFill>
                  </a:tcPr>
                </a:tc>
                <a:tc>
                  <a:txBody>
                    <a:bodyPr/>
                    <a:lstStyle/>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p>
                    <a:p>
                      <a:pPr>
                        <a:spcAft>
                          <a:spcPts val="0"/>
                        </a:spcAft>
                      </a:pPr>
                      <a:r>
                        <a:rPr lang="en-GB" sz="500" dirty="0">
                          <a:effectLst/>
                        </a:rPr>
                        <a:t> </a:t>
                      </a:r>
                      <a:endParaRPr lang="en-GB" sz="500" dirty="0">
                        <a:solidFill>
                          <a:srgbClr val="000000"/>
                        </a:solidFill>
                        <a:effectLst/>
                        <a:latin typeface="Helvetica Now Text Light" panose="020B0404030202020204" pitchFamily="34" charset="0"/>
                        <a:ea typeface="Calibri" panose="020F0502020204030204" pitchFamily="34" charset="0"/>
                        <a:cs typeface="Minion Pro"/>
                      </a:endParaRPr>
                    </a:p>
                  </a:txBody>
                  <a:tcPr marL="37375" marR="37375" marT="0" marB="0"/>
                </a:tc>
                <a:extLst>
                  <a:ext uri="{0D108BD9-81ED-4DB2-BD59-A6C34878D82A}">
                    <a16:rowId xmlns:a16="http://schemas.microsoft.com/office/drawing/2014/main" val="249069303"/>
                  </a:ext>
                </a:extLst>
              </a:tr>
            </a:tbl>
          </a:graphicData>
        </a:graphic>
      </p:graphicFrame>
      <p:sp>
        <p:nvSpPr>
          <p:cNvPr id="3" name="Title 2">
            <a:extLst>
              <a:ext uri="{FF2B5EF4-FFF2-40B4-BE49-F238E27FC236}">
                <a16:creationId xmlns:a16="http://schemas.microsoft.com/office/drawing/2014/main" id="{5B097A85-226A-491E-9EA0-912F22E95235}"/>
              </a:ext>
            </a:extLst>
          </p:cNvPr>
          <p:cNvSpPr>
            <a:spLocks noGrp="1"/>
          </p:cNvSpPr>
          <p:nvPr>
            <p:ph type="title"/>
          </p:nvPr>
        </p:nvSpPr>
        <p:spPr>
          <a:xfrm>
            <a:off x="2057399" y="592139"/>
            <a:ext cx="6475413" cy="45719"/>
          </a:xfrm>
        </p:spPr>
        <p:txBody>
          <a:bodyPr>
            <a:normAutofit fontScale="90000"/>
          </a:bodyPr>
          <a:lstStyle/>
          <a:p>
            <a:r>
              <a:rPr lang="en-GB" dirty="0"/>
              <a:t>Example of a Risk Assessment Form (HSE)</a:t>
            </a:r>
          </a:p>
        </p:txBody>
      </p:sp>
      <p:sp>
        <p:nvSpPr>
          <p:cNvPr id="5" name="Rectangle 1">
            <a:extLst>
              <a:ext uri="{FF2B5EF4-FFF2-40B4-BE49-F238E27FC236}">
                <a16:creationId xmlns:a16="http://schemas.microsoft.com/office/drawing/2014/main" id="{524966D7-A417-47CE-8E2C-736B7DF934AF}"/>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98651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D1D9326D-2A0A-4005-A329-F9C5F83B9A1F}"/>
              </a:ext>
            </a:extLst>
          </p:cNvPr>
          <p:cNvGraphicFramePr>
            <a:graphicFrameLocks noGrp="1"/>
          </p:cNvGraphicFramePr>
          <p:nvPr>
            <p:ph idx="1"/>
            <p:extLst>
              <p:ext uri="{D42A27DB-BD31-4B8C-83A1-F6EECF244321}">
                <p14:modId xmlns:p14="http://schemas.microsoft.com/office/powerpoint/2010/main" val="3464037483"/>
              </p:ext>
            </p:extLst>
          </p:nvPr>
        </p:nvGraphicFramePr>
        <p:xfrm>
          <a:off x="1495425" y="725170"/>
          <a:ext cx="7019924" cy="3987485"/>
        </p:xfrm>
        <a:graphic>
          <a:graphicData uri="http://schemas.openxmlformats.org/drawingml/2006/table">
            <a:tbl>
              <a:tblPr firstRow="1" bandRow="1">
                <a:tableStyleId>{5C22544A-7EE6-4342-B048-85BDC9FD1C3A}</a:tableStyleId>
              </a:tblPr>
              <a:tblGrid>
                <a:gridCol w="3509962">
                  <a:extLst>
                    <a:ext uri="{9D8B030D-6E8A-4147-A177-3AD203B41FA5}">
                      <a16:colId xmlns:a16="http://schemas.microsoft.com/office/drawing/2014/main" val="2477667651"/>
                    </a:ext>
                  </a:extLst>
                </a:gridCol>
                <a:gridCol w="3509962">
                  <a:extLst>
                    <a:ext uri="{9D8B030D-6E8A-4147-A177-3AD203B41FA5}">
                      <a16:colId xmlns:a16="http://schemas.microsoft.com/office/drawing/2014/main" val="2175670945"/>
                    </a:ext>
                  </a:extLst>
                </a:gridCol>
              </a:tblGrid>
              <a:tr h="1606581">
                <a:tc>
                  <a:txBody>
                    <a:bodyPr/>
                    <a:lstStyle/>
                    <a:p>
                      <a:r>
                        <a:rPr lang="en-GB" sz="1800" b="0" dirty="0">
                          <a:solidFill>
                            <a:schemeClr val="bg1"/>
                          </a:solidFill>
                        </a:rPr>
                        <a:t>List those at risk of infection here. Identify any staff who may be particularly vulnerable. Includes those with cardiovascular disease, diabetes and respiratory conditions </a:t>
                      </a:r>
                    </a:p>
                  </a:txBody>
                  <a:tcPr>
                    <a:solidFill>
                      <a:schemeClr val="accent6"/>
                    </a:solidFill>
                  </a:tcPr>
                </a:tc>
                <a:tc>
                  <a:txBody>
                    <a:bodyPr/>
                    <a:lstStyle/>
                    <a:p>
                      <a:endParaRPr lang="en-GB" dirty="0"/>
                    </a:p>
                  </a:txBody>
                  <a:tcPr>
                    <a:solidFill>
                      <a:schemeClr val="accent1">
                        <a:lumMod val="20000"/>
                        <a:lumOff val="80000"/>
                      </a:schemeClr>
                    </a:solidFill>
                  </a:tcPr>
                </a:tc>
                <a:extLst>
                  <a:ext uri="{0D108BD9-81ED-4DB2-BD59-A6C34878D82A}">
                    <a16:rowId xmlns:a16="http://schemas.microsoft.com/office/drawing/2014/main" val="2468608600"/>
                  </a:ext>
                </a:extLst>
              </a:tr>
              <a:tr h="1027425">
                <a:tc>
                  <a:txBody>
                    <a:bodyPr/>
                    <a:lstStyle/>
                    <a:p>
                      <a:r>
                        <a:rPr lang="en-GB" sz="1800" dirty="0">
                          <a:solidFill>
                            <a:schemeClr val="bg1"/>
                          </a:solidFill>
                        </a:rPr>
                        <a:t>List control measures here</a:t>
                      </a:r>
                    </a:p>
                    <a:p>
                      <a:endParaRPr lang="en-GB" dirty="0"/>
                    </a:p>
                    <a:p>
                      <a:endParaRPr lang="en-GB" dirty="0"/>
                    </a:p>
                    <a:p>
                      <a:endParaRPr lang="en-GB" dirty="0"/>
                    </a:p>
                    <a:p>
                      <a:endParaRPr lang="en-GB" dirty="0"/>
                    </a:p>
                  </a:txBody>
                  <a:tcPr>
                    <a:solidFill>
                      <a:schemeClr val="accent6"/>
                    </a:solidFill>
                  </a:tcPr>
                </a:tc>
                <a:tc>
                  <a:txBody>
                    <a:bodyPr/>
                    <a:lstStyle/>
                    <a:p>
                      <a:endParaRPr lang="en-GB" dirty="0"/>
                    </a:p>
                  </a:txBody>
                  <a:tcPr/>
                </a:tc>
                <a:extLst>
                  <a:ext uri="{0D108BD9-81ED-4DB2-BD59-A6C34878D82A}">
                    <a16:rowId xmlns:a16="http://schemas.microsoft.com/office/drawing/2014/main" val="1874581195"/>
                  </a:ext>
                </a:extLst>
              </a:tr>
              <a:tr h="1192184">
                <a:tc>
                  <a:txBody>
                    <a:bodyPr/>
                    <a:lstStyle/>
                    <a:p>
                      <a:r>
                        <a:rPr lang="en-GB" sz="1800" dirty="0">
                          <a:solidFill>
                            <a:schemeClr val="bg1"/>
                          </a:solidFill>
                        </a:rPr>
                        <a:t>Further information</a:t>
                      </a:r>
                    </a:p>
                  </a:txBody>
                  <a:tcPr>
                    <a:solidFill>
                      <a:schemeClr val="accent6"/>
                    </a:solidFill>
                  </a:tcPr>
                </a:tc>
                <a:tc>
                  <a:txBody>
                    <a:bodyPr/>
                    <a:lstStyle/>
                    <a:p>
                      <a:endParaRPr lang="en-GB" dirty="0"/>
                    </a:p>
                  </a:txBody>
                  <a:tcPr/>
                </a:tc>
                <a:extLst>
                  <a:ext uri="{0D108BD9-81ED-4DB2-BD59-A6C34878D82A}">
                    <a16:rowId xmlns:a16="http://schemas.microsoft.com/office/drawing/2014/main" val="4086597443"/>
                  </a:ext>
                </a:extLst>
              </a:tr>
            </a:tbl>
          </a:graphicData>
        </a:graphic>
      </p:graphicFrame>
      <p:sp>
        <p:nvSpPr>
          <p:cNvPr id="3" name="Title 2">
            <a:extLst>
              <a:ext uri="{FF2B5EF4-FFF2-40B4-BE49-F238E27FC236}">
                <a16:creationId xmlns:a16="http://schemas.microsoft.com/office/drawing/2014/main" id="{49E28162-84EB-4761-8532-D48ACC12B591}"/>
              </a:ext>
            </a:extLst>
          </p:cNvPr>
          <p:cNvSpPr>
            <a:spLocks noGrp="1"/>
          </p:cNvSpPr>
          <p:nvPr>
            <p:ph type="title"/>
          </p:nvPr>
        </p:nvSpPr>
        <p:spPr>
          <a:xfrm>
            <a:off x="2057399" y="592140"/>
            <a:ext cx="6475413" cy="134973"/>
          </a:xfrm>
        </p:spPr>
        <p:txBody>
          <a:bodyPr>
            <a:normAutofit fontScale="90000"/>
          </a:bodyPr>
          <a:lstStyle/>
          <a:p>
            <a:r>
              <a:rPr lang="en-GB" dirty="0"/>
              <a:t>Risk assessment form - continued</a:t>
            </a:r>
          </a:p>
        </p:txBody>
      </p:sp>
    </p:spTree>
    <p:extLst>
      <p:ext uri="{BB962C8B-B14F-4D97-AF65-F5344CB8AC3E}">
        <p14:creationId xmlns:p14="http://schemas.microsoft.com/office/powerpoint/2010/main" val="397464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AEC28720-7547-4AEC-8CF0-DA96D6858AC3}"/>
              </a:ext>
            </a:extLst>
          </p:cNvPr>
          <p:cNvGraphicFramePr>
            <a:graphicFrameLocks noGrp="1"/>
          </p:cNvGraphicFramePr>
          <p:nvPr>
            <p:ph idx="1"/>
            <p:extLst>
              <p:ext uri="{D42A27DB-BD31-4B8C-83A1-F6EECF244321}">
                <p14:modId xmlns:p14="http://schemas.microsoft.com/office/powerpoint/2010/main" val="3501102935"/>
              </p:ext>
            </p:extLst>
          </p:nvPr>
        </p:nvGraphicFramePr>
        <p:xfrm>
          <a:off x="2051050" y="1008993"/>
          <a:ext cx="6464299" cy="35854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itle 12">
            <a:extLst>
              <a:ext uri="{FF2B5EF4-FFF2-40B4-BE49-F238E27FC236}">
                <a16:creationId xmlns:a16="http://schemas.microsoft.com/office/drawing/2014/main" id="{4BCE5BF6-09D6-BA4E-A0FF-86CBDB3725AC}"/>
              </a:ext>
            </a:extLst>
          </p:cNvPr>
          <p:cNvSpPr>
            <a:spLocks noGrp="1"/>
          </p:cNvSpPr>
          <p:nvPr>
            <p:ph type="title"/>
          </p:nvPr>
        </p:nvSpPr>
        <p:spPr>
          <a:xfrm>
            <a:off x="2057399" y="592140"/>
            <a:ext cx="6475413" cy="301240"/>
          </a:xfrm>
        </p:spPr>
        <p:txBody>
          <a:bodyPr>
            <a:normAutofit fontScale="90000"/>
          </a:bodyPr>
          <a:lstStyle/>
          <a:p>
            <a:pPr algn="ctr"/>
            <a:r>
              <a:rPr lang="en-US" dirty="0"/>
              <a:t>Social Distancing</a:t>
            </a:r>
          </a:p>
        </p:txBody>
      </p:sp>
      <p:sp>
        <p:nvSpPr>
          <p:cNvPr id="3" name="Rectangle 2">
            <a:extLst>
              <a:ext uri="{FF2B5EF4-FFF2-40B4-BE49-F238E27FC236}">
                <a16:creationId xmlns:a16="http://schemas.microsoft.com/office/drawing/2014/main" id="{E3A26ECC-57CE-4631-A7D0-0CC564BBB7AA}"/>
              </a:ext>
            </a:extLst>
          </p:cNvPr>
          <p:cNvSpPr/>
          <p:nvPr/>
        </p:nvSpPr>
        <p:spPr>
          <a:xfrm>
            <a:off x="1386673" y="549051"/>
            <a:ext cx="2351314" cy="459941"/>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Key Protection </a:t>
            </a:r>
          </a:p>
        </p:txBody>
      </p:sp>
    </p:spTree>
    <p:extLst>
      <p:ext uri="{BB962C8B-B14F-4D97-AF65-F5344CB8AC3E}">
        <p14:creationId xmlns:p14="http://schemas.microsoft.com/office/powerpoint/2010/main" val="801234905"/>
      </p:ext>
    </p:extLst>
  </p:cSld>
  <p:clrMapOvr>
    <a:masterClrMapping/>
  </p:clrMapOvr>
</p:sld>
</file>

<file path=ppt/theme/theme1.xml><?xml version="1.0" encoding="utf-8"?>
<a:theme xmlns:a="http://schemas.openxmlformats.org/drawingml/2006/main" name="Office Theme">
  <a:themeElements>
    <a:clrScheme name="UNISON 1">
      <a:dk1>
        <a:srgbClr val="1A1A1A"/>
      </a:dk1>
      <a:lt1>
        <a:srgbClr val="FFFFFF"/>
      </a:lt1>
      <a:dk2>
        <a:srgbClr val="B3B3B3"/>
      </a:dk2>
      <a:lt2>
        <a:srgbClr val="E6E6E6"/>
      </a:lt2>
      <a:accent1>
        <a:srgbClr val="00FF00"/>
      </a:accent1>
      <a:accent2>
        <a:srgbClr val="33CC00"/>
      </a:accent2>
      <a:accent3>
        <a:srgbClr val="339900"/>
      </a:accent3>
      <a:accent4>
        <a:srgbClr val="9966FF"/>
      </a:accent4>
      <a:accent5>
        <a:srgbClr val="6633CC"/>
      </a:accent5>
      <a:accent6>
        <a:srgbClr val="663399"/>
      </a:accent6>
      <a:hlink>
        <a:srgbClr val="3300FF"/>
      </a:hlink>
      <a:folHlink>
        <a:srgbClr val="FFD10D"/>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lstStyle>
        <a:defPPr algn="l">
          <a:defRPr dirty="0" smtClean="0"/>
        </a:defPPr>
      </a:lstStyle>
    </a:txDef>
  </a:objectDefaults>
  <a:extraClrSchemeLst/>
  <a:extLst>
    <a:ext uri="{05A4C25C-085E-4340-85A3-A5531E510DB2}">
      <thm15:themeFamily xmlns:thm15="http://schemas.microsoft.com/office/thememl/2012/main" name="UNISON_Powerpoint_16-9 (1)" id="{8CB4581C-4CCF-4E2C-9819-58107E31EE4F}" vid="{C705350A-23B0-4082-96F2-E475497678D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F715070A556A34F847FEF14DC32508F" ma:contentTypeVersion="10" ma:contentTypeDescription="Create a new document." ma:contentTypeScope="" ma:versionID="ac07fe6ea4800460cce7011f4093ca4f">
  <xsd:schema xmlns:xsd="http://www.w3.org/2001/XMLSchema" xmlns:xs="http://www.w3.org/2001/XMLSchema" xmlns:p="http://schemas.microsoft.com/office/2006/metadata/properties" xmlns:ns3="b7d23937-48ce-4cb2-ba3e-26f778e5e3a9" targetNamespace="http://schemas.microsoft.com/office/2006/metadata/properties" ma:root="true" ma:fieldsID="91492f98ff6b97fa7792c89fe0fea0b5" ns3:_="">
    <xsd:import namespace="b7d23937-48ce-4cb2-ba3e-26f778e5e3a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d23937-48ce-4cb2-ba3e-26f778e5e3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B47A53-705F-49BE-984A-8F188CB340E8}">
  <ds:schemaRefs>
    <ds:schemaRef ds:uri="http://purl.org/dc/terms/"/>
    <ds:schemaRef ds:uri="http://purl.org/dc/elements/1.1/"/>
    <ds:schemaRef ds:uri="http://schemas.microsoft.com/office/infopath/2007/PartnerControls"/>
    <ds:schemaRef ds:uri="http://schemas.openxmlformats.org/package/2006/metadata/core-properties"/>
    <ds:schemaRef ds:uri="b7d23937-48ce-4cb2-ba3e-26f778e5e3a9"/>
    <ds:schemaRef ds:uri="http://schemas.microsoft.com/office/2006/documentManagement/typ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DD4CD786-35B0-4414-AE8D-03A0C69CD8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d23937-48ce-4cb2-ba3e-26f778e5e3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A36E022-4DD8-45A3-83C2-77C4CA508A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5627</TotalTime>
  <Words>2181</Words>
  <Application>Microsoft Office PowerPoint</Application>
  <PresentationFormat>On-screen Show (16:9)</PresentationFormat>
  <Paragraphs>400</Paragraphs>
  <Slides>38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Helvetica Now Text</vt:lpstr>
      <vt:lpstr>Helvetica Now Text ExtraBold</vt:lpstr>
      <vt:lpstr>Helvetica Now Text Light</vt:lpstr>
      <vt:lpstr>System Font</vt:lpstr>
      <vt:lpstr>Office Theme</vt:lpstr>
      <vt:lpstr>COVID-19</vt:lpstr>
      <vt:lpstr>What is Covid 19?</vt:lpstr>
      <vt:lpstr>Corona pandemic - What your employer must do</vt:lpstr>
      <vt:lpstr>The Risk Assessment 5 Stage Process</vt:lpstr>
      <vt:lpstr>Assessing which staff is most at risk depends on:</vt:lpstr>
      <vt:lpstr>Example of a Risk Assessment form (HSE) </vt:lpstr>
      <vt:lpstr>Example of a Risk Assessment Form (HSE)</vt:lpstr>
      <vt:lpstr>Risk assessment form - continued</vt:lpstr>
      <vt:lpstr>Social Distancing</vt:lpstr>
      <vt:lpstr>Hygiene</vt:lpstr>
      <vt:lpstr>PPE for workers in health and social care</vt:lpstr>
      <vt:lpstr>Who advises and guides my social care employer on appropriate Personal Protective Equipment?</vt:lpstr>
      <vt:lpstr>Your employer has been advised to protect staff with this PPE</vt:lpstr>
      <vt:lpstr>PowerPoint Presentation</vt:lpstr>
      <vt:lpstr>Situation 1 </vt:lpstr>
      <vt:lpstr>Situation 2</vt:lpstr>
      <vt:lpstr>Situation 3</vt:lpstr>
      <vt:lpstr>      Situation 1 Providing personal care requiring you to be in direct contact with residents(s) (e.g. touching)  OR  within two meters of resident who is coughing </vt:lpstr>
      <vt:lpstr>              Situation 2  Performing a task requiring you to be within 2 meters of resident(s) but no direct contact with resident(s) (i.e. no touching)</vt:lpstr>
      <vt:lpstr>Situation 3  Working in communal areas with resident(s)-no direct contact though potentially within 2 meters</vt:lpstr>
      <vt:lpstr>Caring in peoples homes</vt:lpstr>
      <vt:lpstr>Key points from links on previous slides – always read the full guidance</vt:lpstr>
      <vt:lpstr>Situation 2</vt:lpstr>
      <vt:lpstr>The above also applies to:</vt:lpstr>
      <vt:lpstr>Information to be provided</vt:lpstr>
      <vt:lpstr>Consultation</vt:lpstr>
      <vt:lpstr>Health and Safety Legislation</vt:lpstr>
      <vt:lpstr>Reporting of Injuries, Diseases and Dangerous Occurrences Regulations 2013 (RIDDOR 2013) </vt:lpstr>
      <vt:lpstr>Health and Safety Advice, Guidance, Directives and Enforcement for Health Employees </vt:lpstr>
      <vt:lpstr>Feeling unsafe at work?</vt:lpstr>
      <vt:lpstr>Feeling Unsafe? - Some escalation steps</vt:lpstr>
      <vt:lpstr>What if I don’t feel my workplace is safe? </vt:lpstr>
      <vt:lpstr>What if I don’t feel my workplace is safe? </vt:lpstr>
      <vt:lpstr>What if I don’t feel my workplace is safe? </vt:lpstr>
      <vt:lpstr>Useful Links 1</vt:lpstr>
      <vt:lpstr>Useful links 2</vt:lpstr>
      <vt:lpstr>Useful Links 3</vt:lpstr>
      <vt:lpstr>Useful Links 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Lewis, Jim</dc:creator>
  <cp:lastModifiedBy>Lewis, Jim</cp:lastModifiedBy>
  <cp:revision>61</cp:revision>
  <dcterms:created xsi:type="dcterms:W3CDTF">2020-04-30T10:38:32Z</dcterms:created>
  <dcterms:modified xsi:type="dcterms:W3CDTF">2020-05-20T12:05:13Z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0x010100BF715070A556A34F847FEF14DC32508F</vt:lpwstr>
  </property>
</Properties>
</file>